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307" r:id="rId6"/>
    <p:sldId id="308" r:id="rId7"/>
    <p:sldId id="309" r:id="rId8"/>
    <p:sldId id="31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311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1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13" r:id="rId55"/>
    <p:sldId id="304" r:id="rId56"/>
    <p:sldId id="305" r:id="rId57"/>
    <p:sldId id="306" r:id="rId58"/>
    <p:sldId id="314" r:id="rId59"/>
    <p:sldId id="315" r:id="rId60"/>
    <p:sldId id="316" r:id="rId61"/>
    <p:sldId id="317" r:id="rId62"/>
    <p:sldId id="318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19:51.9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0,'28'0'47,"28"0"-47,0 0 16,27 0-16,1 0 0,-28 0 0,55 0 16,29 0-16,-84 0 0,28 0 15,111 0-15,-111 0 16,83 0-16,-111 0 0,56 0 0,-29 0 15,1 0-15,-28 0 0,28 0 16,-1 0-16,-27 0 0,28 0 0,28 0 16,-57 0-16,29 0 0,0 0 0,55 0 15,-83 0-15,0 0 0,84 0 16,-84 0-16,27 0 0,29 0 16,-56 0-16,0 0 0,-1 0 15,1 0-15,0 0 16,28 0-16,-56 0 0,55 0 15,-55 0-15,28 0 16,-28 0-16,0 0 0,0 0 16,0 0-16,0 0 15,28 0-15,27 0 16,-27 0 0,-28 0-16,0 0 0,0 0 15,0 0 1,28 0-1,-29 0-15,1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36:17.7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0,'28'0'94,"0"0"-94,27 0 0,1 0 0,28 0 15,28 0-15,-29 0 0,29 0 0,0 0 16,-1 0-16,-27 0 0,56 0 0,-57 0 15,1 0-15,0 0 0,55 0 0,-55 0 16,28 0-16,-1 0 0,1 0 0,55 0 16,1 0-16,27 0 0,-27 0 0,-57 0 15,29 0-15,-28 0 0,-29 0 0,57 0 16,-28 0-16,27 0 0,-27 0 0,27 0 16,-55 0-16,56 0 0,-57 0 15,1 0-15,0 0 0,0 0 0,27 0 16,-27 0-16,-28 0 0,28 0 0,-29 0 15,1 0-15,28 0 0,-28 0 0,28 0 16,-29 0-16,1 0 0,28 0 0,-28 0 16,27 0-16,-27 0 0,0 0 0,0 0 15,28 0-15,-28 0 0,-1 0 0,29 0 16,-28 0-16,28 0 0,-29 0 0,1 0 16,0 0-16,28 0 0,-28 0 0,27 0 15,-27 0-15,56 0 0,-84 0 0,83 0 16,-55 0-16,28 0 0,-28 0 15,28 0-15,-29 0 0,1 0 0,28 0 16,-28 0-16,0 0 0,-1 0 0,29 0 16,-28 0-16,0 0 0,28 0 0,-1 0 15,-27 0-15,28 0 0,-28 0 0,-1 0 16,29 0-16,28 0 0,-84 0 0,83 0 16,-27 0-16,0 0 0,0 0 0,-29 0 15,85 0-15,-56 0 0,-1 0 0,1 0 16,0 0-16,-28 0 0,55 0 0,1 0 15,-28 0-15,0 0 0,27 0 0,-27 0 16,0 0-16,-1 0 0,57 0 0,-28 0 16,-29 0-16,57 0 0,-56 0 15,55 0-15,-27 0 0,27 0 0,-55 0 16,28 0-16,-56 0 0,27 0 0,-27 0 16,0 0-16,28 0 0,27 0 0,-55 0 15,28 0-15,-28 0 0,0 0 0,-1 0 16,1 0-16,-28 0 0,0 0 0,28 0 15,-28 0-15,28 0 0,-1 0 0,1 0 16,-28 0-16,0 0 0,0 0 16,0 0-16,0 0 0,0 0 15,0 0 1,-28-28 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31:34.5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0,'28'0'157,"0"0"-157,0 0 0,-1 0 15,1 0-15,0 0 16,0 0-16,28 0 0,-28 0 0,0 0 16,0 0-16,0 0 0,0 0 15,27 0-15,-27 0 16,0 0-16,0 0 0,0 0 15,0 0-15,0 0 0,0 0 16,0 0-16,0 0 16,0 0-16,-1 0 15,1 0-15,0 0 0,0 0 16,0 0 0,0 0-16,0 0 15,0 0-15,0 0 0,0 0 16,0 0-1,-1 0-15,1 0 0,0 0 16,0 0-16,0 0 16,0 0-16,0 0 0,0 0 15,0 0-15,0 0 0,0 0 16,-1 0-16,29 0 16,-28 0-16,0 0 15,0 0-15,0 0 0,0 0 16,0 0-16,0 0 15,0 0-15,0 0 16,-1 0-16,1 0 0,28 0 16,-28 0-16,0 0 15,0 0-15,28 0 16,-28 0-16,0 0 0,-1 0 16,1 0-16,0 0 0,0 0 15,0 0-15,0 0 0,0 0 16,0 0-16,0 0 0,0 0 15,0 0-15,0 0 0,-1 0 0,1 0 16,28 0-16,-28 0 16,0 0-16,0 0 0,0 0 15,0 0-15,0 0 0,0 0 16,-1 0-16,1 0 0,0 0 16,28 0-16,-28 0 0,28 0 15,-28 0-15,0 0 0,0 0 16,-1 0-16,29 0 0,-28 0 0,0 0 15,0 0-15,0 0 0,28 0 16,-28 0-16,0 0 0,0 0 0,-1 0 16,1 0-16,0 0 0,0 0 15,0 0-15,0 0 16,0 0-16,0 0 16,0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44:38.9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34 0,'0'-28'47,"28"28"-32,-1 0 1,1 0-16,0 0 0,0 0 16,28 0-16,-28 0 0,84 0 0,-57 0 15,-27 0-15,28 0 0,56 0 0,-56 0 16,27 0-16,-27 0 0,0 0 0,28 0 16,-28 0-16,27 28 0,1-28 0,-28 0 15,56 28-15,-29-28 0,1 28 0,0-28 16,27 28-16,-27-28 0,-28 0 0,28 0 15,-29 0-15,29 0 0,-28 0 0,28 0 16,-28 0-16,-1 0 0,1 0 16,28 0-16,-28 0 0,28 0 0,-1 0 15,29 0-15,-28 0 0,-28 0 0,27 0 16,-27 0-16,0 0 0,28 0 0,-29 0 16,1 0-16,28 0 0,-28 0 0,0 0 15,27 0-15,-27 0 0,-28 0 0,28 0 16,28 0-16,-28 0 0,-1 0 0,1 0 15,0 0-15,-28 0 0,28 0 0,0 0 16,-1 0-16,1 0 0,0 0 0,0 0 16,28 0-16,-29 0 0,1 0 15,0 0-15,0 0 0,0 0 0,0 0 0,-1 0 16,-55 28-16,56-28 0,0 27 16,0-27-16,28 0 0,-29 0 0,1 0 15,0 0-15,0 0 0,0 0 0,0 0 16,-1 0-16,1 0 0,0 0 0,-28 0 15,0 0-15,28 0 0,-28 0 0,27 0 16,1 0-16,0 0 0,-28 0 0,0 0 16,28 0-16,-28 0 0,27 0 0,-27 0 15,28 0-15,0 0 0,0 0 0,0 0 16,-1 0-16,-27 0 0,28 0 16,-28 0-16,28 0 0,-28 0 0,0 0 15,28 0-15,-29 0 0,1 0 16,28 0-16,0 0 0,0 0 15,0 0-15,-1 0 0,1 0 0,0 0 16,0 0-16,0 0 0,28 0 0,-29 0 16,29 0-16,-28 0 0,0 0 0,0 0 15,27 0-15,-27 0 0,28 0 0,-28 0 16,27 0-16,-27 0 0,0 0 0,0 0 16,0 0-16,0 0 0,-1 28 0,-27-28 15,28 0-15,-28 0 0,84 0 0,-57 0 16,1 0-16,0 0 0,0 0 15,0 0-15,28 0 0,-29 0 0,1 0 16,0 0-16,-28 0 0,56 0 0,-29 0 16,1 0-16,-28 0 0,28 0 15,0 0-15,55 0 0,-55 28 0,28-28 16,-28 28-16,0-28 0,0 0 0,-1 0 16,1 0-16,0 0 0,-28 0 15,28 0-15,0 0 0,-1 28 0,-27-28 16,0 0-16,28 0 0,-28 0 0,28 0 15,-28 0-15,28 0 0,-1 0 0,1 0 16,0 0-16,0 0 0,0 0 16,-1 0-16,-27 0 0,28 0 0,0 0 15,-56 28-15,56-28 0,0 28 16,-1-28-16,1 0 0,0 0 0,0 0 16,0 0-16,0 0 0,-1 0 0,1 0 15,0 0-15,0 0 0,-28 0 0,0 0 16,28 0-16,-1 0 0,1 0 0,-28 0 15,28 0-15,0 0 0,0 0 16,-29 0-16,29 0 0,0 0 0,-28 0 16,0 0-16,28 0 0,0 0 0,-1 0 15,1 0-15,0 0 0,-28 0 0,28 0 16,0 0-16,-1 0 0,-27 0 0,0 0 16,28 0-16,-28 0 0,28 0 0,0 0 15,-28 0-15,0 0 0,-1 0 0,1 0 16,0 0-16,0 0 0,0 0 15,0 0-15,0 0 16,0 0-16,0 0 0,0 0 16,0 0-16,-1 0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44:44.2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0 113 0,'55'0'47,"1"0"-47,-28 0 0,28 0 15,0 0-15,55 0 0,-55 0 16,0 0-16,28-28 0,-28 28 0,-1 0 16,1 0-16,-28 0 0,28 0 0,-28 0 15,0 0-15,56-28 0,-57 28 16,1 0-16,0 0 0,0 0 15,0 0-15,28-28 0,-28 28 16,0 0-16,0 0 0,0 0 16,-1 0-16,1 0 0,0 0 15,0 0-15,0 0 0,0 0 16,0 0-16,0 0 0,0 0 16,0 0-16,0 0 0,0 0 15,-1 0-15,1 0 0,0 0 16,0 0-16,0 0 15,0 0-15,0 0 0,0 0 16,0 0 0,0 0-16,0 0 0,-1 0 15,1 0-15,0 0 16,0 0-16,0 0 16,0 0-16,0 0 15,0 0 1,0 0 15,0 0-31,0 0 16,-1 0-16,1 0 0,0 0 15,0 0 1,0 0-16,0 0 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45:51.5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0,'28'0'47,"0"0"0,28 0-47,-28 0 15,28 0-15,0 0 0,-1 0 0,29 0 16,-28 0-16,0 0 0,27 0 0,-27 0 16,28 0-16,0 0 0,0 0 0,27 0 15,-27 0-15,0 0 0,-29 0 0,29 0 16,-28 0-16,0 0 0,28 0 16,-29 0-16,29 0 0,-28 0 0,0 0 15,0 0-15,-1 0 0,1 0 0,0 0 16,0 0-16,0 0 0,0 0 0,-1 0 15,-27 0-15,0 0 0,28 0 0,-28 0 16,28 0-16,-28 0 0,0 0 0,27 0 16,-27 0-16,0 0 15,0 0-15,0 0 0,0 0 0,0 0 16,0 0-16,28 0 0,-28 0 0,27 0 16,1 0-16,-28 0 0,28 0 0,0 0 15,0 0-15,-1 0 0,1 0 0,0 0 16,0 0-16,0 0 0,0 0 15,-1 0-15,1 0 0,-28 0 0,28 0 16,0 0-16,0 0 0,-29 0 0,29 0 16,0 0-16,0 0 0,0 0 0,0 0 15,-1 0-15,-27 0 0,0 0 16,28 0-16,-28 0 0,0 0 0,0 0 16,0 0-16,28 0 0,-29 0 0,1 0 15,0 0-15,0 0 0,0 0 16,0 0-16,0 0 0,0 0 15,0 0-15,0 0 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48:49.1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45 0,'0'-28'31,"28"28"-15,0 0-16,0 0 16,28 0-16,-28 0 0,28 0 15,-28 0-15,0 0 0,27 0 16,-27 0-16,0 0 0,28 0 0,0 0 16,-28 0-16,0 0 0,28 0 0,-1 0 15,-27 0-15,28 0 0,0 0 0,-28 0 16,0 0-1,28 0-15,-1 0 0,29 0 0,-28 0 16,28 0-16,27 0 0,-83 0 0,84 0 16,-56 28-16,27-28 0,-27 0 0,0 0 15,0 0-15,0 0 0,28 0 0,-29 0 16,1 0-16,0 0 0,28 0 0,-28 0 16,27 0-16,1 0 0,-28 0 0,28 0 15,-1 0-15,29 0 0,-28 0 0,-1 0 16,57 0-16,-56 0 0,-1 0 0,1 0 15,-28 0-15,84 0 0,-57 0 16,1 0-16,0 0 0,0 0 0,27 27 0,-55-27 16,28 28-16,-1-28 0,-27 0 15,28 28-15,0-28 0,27 0 0,-55 0 16,0 0-16,28 0 0,-28 0 0,27 28 16,-27-28-16,28 28 0,-28-28 0,27 0 15,-27 0-15,28 0 0,28 0 0,-29 0 16,1 0-16,0 0 0,0 0 0,27 0 15,-27 0-15,-28 0 0,0 28 0,0-28 16,27 28-16,1-28 0,28 56 0,-29-56 16,-27 0-16,28 0 0,0 0 0,-29 0 15,1 0-15,0 0 0,0 0 0,28 0 16,-28 0-16,27 0 0,-27 0 16,28 0-16,-28 0 0,27 0 0,-27 0 15,0 0-15,28 0 0,-28 0 0,27 0 16,-27 0-16,56 0 0,-56 0 0,27 0 15,-27 0-15,0 0 0,28 0 0,-1 0 16,1 0-16,-28 0 0,0 0 0,28 0 16,-29 0-16,29 0 0,-28 0 0,0 0 15,0 0-15,-1 0 0,1 0 0,-28 0 16,28 0-16,0 0 0,-28 0 0,28 0 16,-1 0-16,1 0 0,-28 0 0,28 0 15,0 0-15,-28 0 0,0 0 0,27 0 16,-27 0-16,28 0 0,0 0 0,-28 0 15,28 0-15,-28 0 16,0 0-16,-1 0 0,1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48:50.7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0,'28'0'31,"0"0"-31,0 0 16,-1 0-16,29 0 0,0 0 0,0 0 16,0 0-16,28 0 0,-29 0 0,29 0 15,-28 0-15,0 0 0,0 0 0,27 0 16,-27 0-16,28 0 0,27 0 0,-27 0 16,0 0-16,0 0 0,-1 0 0,29 0 15,-28 0-15,0 0 0,-1 0 0,57 0 16,-56 0-16,-1 0 0,57 0 0,-56 0 15,-1 0-15,1 0 0,-28 0 16,28 0-16,27 0 0,-55 0 0,28 0 16,-28 0-16,27 0 0,-27 0 0,0 0 15,0 0-15,0 0 0,0 0 16,-29 0-16,1 0 0,28 0 0,-28 0 16,0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48:54.5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0 121 0,'0'-28'63,"28"28"-63,0 0 0,28 0 15,0 0-15,-28 0 0,27 0 0,1 0 16,56 0-16,-84 0 0,83 0 0,-55 0 15,28 0-15,0 0 0,-1 0 0,1 0 16,28 0-16,-56 0 0,27 0 0,-27 0 16,28 0-16,-28 0 0,0 0 0,-1 0 15,1 0-15,28 0 0,-28 0 16,28 0-16,-1 0 0,-27 0 0,0 0 16,28 0-16,-29 0 0,29 0 0,0 0 15,28 0-15,-29 0 0,1 0 0,0 0 16,55 0-16,-55 0 0,0 0 0,0 0 15,27 0-15,-83 0 0,84 0 0,-28 0 16,-1 0-16,1 0 0,28 0 0,-29 0 16,29 0-16,-56 0 0,83 0 0,-55 0 15,0 0-15,0 0 0,-1 0 0,-27 0 16,56 0-16,-28 0 0,-1 0 0,-27 0 16,0 0-16,0 0 0,0 0 15,-1 0-15,-27 0 0,28 0 0,0 0 16,0 0-16,-28 0 0,28 0 0,-1 0 15,1 0-15,0 0 0,-28 0 0,0 0 16,28 0-16,-1 0 0,1 0 0,-28 0 16,28 0-16,-28 0 0,0 0 15,0 0-15,28 0 0,-28 0 0,-1 0 16,1 0-16,0 0 0,28 0 0,-28 0 16,28 0-16,0 0 0,-1 0 0,1 0 15,28 0-15,-28 0 0,0 0 0,27 0 16,-27 0-16,28 0 0,-56 0 0,56 0 15,-29 0-15,1 0 0,28 0 16,0 0-16,-28 0 0,-1 0 0,-27 0 16,0 0-16,28 0 0,-28 0 0,28 0 15,0 0-15,-1 0 0,1 0 0,-28 0 16,0 0-16,28 0 0,-28 0 0,28 0 16,-28 0-16,-1 0 0,1 0 0,0 0 15,0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54:12.4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0,'56'0'125,"-28"0"-125,83 0 0,-27 0 0,0 0 16,0 0-16,55 0 0,-55 0 0,28 0 15,-1 0-15,1 0 0,27 0 0,-55 0 16,28 0-16,-1 0 0,1 0 0,28 0 15,-29 0-15,1 0 0,28 0 0,-29 0 16,1 0-16,-28 0 0,-29 0 0,29 0 16,-28 0-16,28 0 0,55 0 0,-55 0 15,0 0-15,-1 0 0,1 0 0,28 0 16,-28 0-16,-1 0 0,1 0 0,56 0 16,-57 0-16,1 0 0,0 0 0,27 0 15,-27 0-15,0 0 0,0 0 16,-1 0-16,29 0 0,-28 0 0,0 0 15,27 0-15,1 0 0,-28 0 0,-1 0 16,1 0-16,84 0 0,-85 0 0,57 0 16,-29 0-16,1 0 0,0 0 0,-56 0 15,27 0-15,-27 0 0,28 0 0,28 0 16,-29 0-16,1 0 0,0 0 0,55 0 16,-55 0-16,0 0 0,-28 0 0,27 0 15,1 0-15,28 0 0,-29 0 0,1 0 16,0 0-16,0 0 0,27 0 0,-27 0 15,0 0-15,0 0 0,-1 0 0,-27 0 16,56 0-16,-84 0 0,27 0 0,57 0 16,-56 0-16,0 0 0,0 0 15,-1 0-15,-27 0 0,28 0 0,-28 0 16,0 0-16,0 0 16,0 0-16,0 0 15,-28-28 16,28 28-15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54:14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 0,'56'0'62,"83"0"-62,-55 0 16,28 0-16,27 0 0,-55 0 15,56 0-15,111 0 0,28 0 0,112 0 0,0 0 16,-168 0-16,0 0 0,0 0 0,1 0 16,27 0-16,28 0 0,-56 0 0,1 0 15,-1 0-15,-56 0 0,57 0 0,-29 0 16,28 0-16,-55 0 0,-1 0 16,57 0-16,-57 0 0,84 0 0,-83 0 15,-1 0-15,-27 28 0,27-28 0,-55 28 16,83-28-16,-27 0 0,-1 55 0,-27-55 15,-29 0-15,29 0 0,-28 0 0,27 0 16,-55 0-16,28 0 0,-1 0 0,1 0 16,-28 0-16,55 0 0,29 0 15,-29 0-15,-55 0 0,83 0 16,-55 0-16,-28 0 16,-28 0-16,-1 0 0,85 0 15,-84 0-15,-28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25:44.2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0,'56'0'78,"-29"0"-78,1 0 0,0 0 16,28 0-16,0 0 0,0 0 0,27 0 16,1 0-16,-28 0 0,28 0 0,-28 0 15,-1 0-15,57 0 0,-84 0 0,28 0 16,0 0-16,-1 0 0,1 0 0,0 0 16,0 0-16,0 0 0,0 0 0,-1 0 15,-27 0-15,0 0 0,28 0 0,0 0 16,0 0-16,-1 0 0,-27 0 0,28 0 15,-28 0-15,0 0 0,28 0 0,-28 0 16,28 0-16,-1 0 0,-27 0 0,28 0 16,0 0-16,0 0 0,-28 0 15,28 0-15,-1 0 0,-27 0 16,28 0-16,-28 0 0,0 0 16,28 0-16,-28 0 0,0 0 15,27 0-15,-27 0 0,0 0 0,0 0 16,0 0-16,0 0 0,0 0 0,0 0 15,0 0-15,0 0 0,0 0 16,-1 0-16,1 0 0,0 0 0,0 0 16,0 0-16,28 0 0,-28 0 0,0 0 15,0 0-15,27 0 0,-27 0 0,0 0 16,0 0-16,28 0 0,-28 0 16,28 0-16,-28 0 0,0 0 0,0 0 15,-1 0 1,1 0-16,0 0 0,0 0 15,0 0-15,0 0 0,0 0 16,0 0-16,0 0 0,0 0 0,0 0 16,-1 0-16,1 0 0,0 0 15,0 0-15,0 0 0,0 0 16,0 0 0,0 0-1,0 0 48,0 0-63,0 0 31,-1 0-31,1 0 16,0 0-1,0 0-15,0 0 16,0 0 15,0 0-15,0 0-16,0 0 15,0 0-15,0 0 0,0 0 0,-1 0 16,1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54:15.4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0 123 0,'0'-27'47,"28"27"-47,0 0 0,27 0 0,1 0 16,28 0-16,111 0 15,-111 0-15,56 0 0,55 0 16,-55 0-16,-57 0 0,29 0 0,0 0 15,139 0-15,28 0 0,0 0 0,0 0 0,-139 0 16,27 0-16,224 0 16,-224 0-16,-27 0 0,139 0 15,-111 0-15,-1 0 0,196 0 16,-196 0-16,1 0 0,-1 0 0,1 0 16,-29 0-16,29 0 0,-57 0 0,57 0 15,-1 0-15,-27 0 0,27 0 0,1 0 16,-1 0-16,-27 0 0,27 0 0,-55 0 15,56 0-15,-29 0 0,29 0 0,-57 0 16,29 0-16,-29 0 0,-27 0 0,28 0 16,-28 0-16,-1 0 0,1 0 0,0 0 15,-28 0-15,-28 0 0,27 0 0,-27 0 16,0 0-16,0 0 0,0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13:15.3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1455 109 0,'-28'0'16,"-27"0"-16,-1 0 0,28 0 0,0 0 15,-28 0-15,0 0 0,-27 0 0,-1 0 16,-28 0-16,56 0 0,1 0 0,27 0 16,-28 0-16,0 0 0,28 0 0,0 0 15,0 0-15,-28 0 0,1 0 16,27 0-16,0 0 16,0 0-16,0 0 15,0 0 16,0 0-31,0 0 125,0 28-125,0-28 0,28 28 0,-28 0 16,1-28-16,27 56 0,-28-28 16,28 0-16,0-1 0,0 1 0,0 28 15,-28-28-15,28 28 0,-28 0 16,0 0-16,28-28 0,0-1 0,0 1 16,0 0-16,0 0 15,0 0-15,0 0 47,0 0-47,0 0 16,28-28-1,0 0 1,0 0-16,0 0 16,-1 28-16,1-28 0,-28 28 15,28-28-15,0 0 0,0 0 16,0 28-16,0-28 0,0 0 0,0 27 15,0-27-15,28 28 0,-29-28 0,29 0 16,0 0-16,0 0 0,0 28 0,0-28 16,-1 0-16,1 28 0,-28-28 0,56 28 15,-56-28-15,83 0 0,-55 0 0,0 0 16,28 28-16,-28-28 0,-1 28 0,29-28 16,-28 28-16,0-28 0,28 0 0,-29 0 15,1 0-15,28 0 0,-28 28 0,28-28 16,-29 0-16,57 0 0,-84 0 15,28 0-15,0 0 0,-1 0 0,29 0 16,-28 0-16,0 0 0,0 0 0,-1 0 16,1 0-16,0 0 0,0 0 0,0 0 15,-28 0-15,0 0 0,27 0 0,-27 0 16,28 0-16,-28 0 0,28 0 0,-28 0 16,0 0-16,0 0 0,-1 0 15,1 0-15,0 0 0,0 0 16,-28-28 15,0 0-15,0 0-16,28 28 15,-28-28-15,28 28 16,-28-28-16,28 0 0,0 0 16,-28 0-1,0 1-15,0-1 16,-28 0-16,0 0 0,0 0 15,28 0 1,0 0-16,-28 0 0,0 0 16,28 0-16,-28 0 0,0 28 0,1-27 15,-1-1-15,28 0 16,-28 0-16,0 0 16,0 0-16,0 28 0,0-28 15,0 0-15,28 0 0,-28 0 0,0 0 16,0 28-16,1-28 0,-1 28 0,28-27 15,-28 27-15,28-28 0,-28 0 0,0 0 16,0 0-16,0 28 16,0 0-16,0-28 0,0 28 15,0-28-15,-27 28 0,27-28 0,0 28 16,0 0-16,0 0 0,0 0 16,0-28-16,0 28 0,0 0 0,28-28 15,-28 28-15,0 0 0,1 0 16,-1 0-16,0-28 0,0 28 15,0 0-15,-28 0 0,28 0 0,-28 0 16,28 0-16,1 0 0,-1 0 0,-28 0 16,28 0-16,-28 0 0,28 0 0,0 0 15,0 0-15,-28 0 0,29 0 0,-29 0 16,28 0-16,0 0 0,0 0 0,0 0 16,-28 0-16,28 0 0,0 0 0,1 0 15,-29 0-15,28 0 0,-28 0 16,28 0-16,-28 0 15,0 0-15,29 0 16,-1 0-16,0 0 0,0 0 16,0 0-16,0 0 15,0 0-15,0 0 16,0 0-16,0 0 16,0 0-1,0 0-15,1 0 16,-1 0-16,0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13:20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0,'56'0'94,"-1"0"-94,1 0 16,0 0-16,28 0 0,-28 0 0,27 0 15,-27 0-15,-28 0 0,28 0 0,0 0 16,0 0-16,-29 0 0,29 0 0,-28 0 16,28 0-16,-28 0 0,28 0 0,-28 0 15,0 0-15,-1 0 0,29 0 16,-28 0-16,0 0 0,0 0 0,0 0 15,0 0-15,28 0 0,-28 0 16,-1 0-16,1 0 0,0 0 16,0 0-16,0 0 0,0 0 0,0 0 15,0 0-15,0 0 0,0 0 16,0 0-16,0 0 0,-1 0 16,1 0-16,0 0 15,0 0-15,0 0 0,0 0 0,0 0 16,0 0-16,0 0 15,0 0-15,0 0 0,-1 0 16,1 0-16,0 0 0,0 0 16,0 0-16,28 0 15,-28 0-15,0 0 0,0 0 16,0 0-16,0 0 0,-1 0 0,1 0 16,0 0-16,0 0 15,0 0-15,0 0 0,0 0 0,0 0 16,28 0-16,-28 0 15,-1 0-15,1 0 0,0 0 0,0 0 16,0 0-16,28 0 0,-28 0 16,28 0-16,-28 0 0,-1 0 15,1 0-15,0 0 16,0 0-16,0 0 0,0 0 0,0 0 16,0 0-16,0 0 0,0 0 15,0 0-15,0 0 0,27 0 16,-27 0-16,0 0 0,0 0 0,0 0 15,28 0-15,-28 0 0,28 0 16,-1 0-16,-27 0 0,28 0 0,0 0 16,-28 0-16,28 0 0,-28 0 15,27 0-15,-27 0 0,0 0 0,28 0 16,0 0-16,-28 0 0,28 0 0,-28 0 16,-1 0-16,29 0 0,0 0 0,-28 0 15,28 0-15,0 0 0,-28 0 0,-1 0 16,1 0-16,28 0 0,-28 0 15,28 0-15,-28 0 0,0 0 0,28 0 16,-28 0-16,-1 0 0,29 0 0,-28 0 16,28 0-16,0 0 0,0 0 15,-28 0-15,27 0 0,-27 0 0,28 0 16,-28 0-16,0 0 0,28 0 0,-28 0 16,27 0-16,1 0 0,0 0 0,0 0 15,-28 0-15,28 0 0,0 0 0,-1 0 16,-27 0-16,28 0 0,0 0 0,-28 0 15,0 0-15,28 0 0,-29 0 0,29 0 16,0 0-16,-28 0 0,0 0 0,0 0 16,0 0-16,0 0 0,0 0 0,-1 0 15,1 0-15,0 0 0,0 0 16,0 0-16,0 0 0,0 0 16,0 0-16,0 0 0,0 0 15,0 0-15,0 0 16,-1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13:22.0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28 0,'-28'-28'93,"84"28"-77,27 0-16,1 0 16,56 0-16,-29 0 0,-27 0 0,56 0 15,-57 0-15,29 0 0,0 0 0,-29 0 16,-27 0-16,0 0 0,0 0 0,0 0 16,-28 0-16,27 0 0,57 0 0,-56 0 15,-28 0-15,28 0 0,0 0 16,-1 0-16,1 0 0,0 0 0,-28 0 15,28 0-15,-28 0 0,0 0 0,-1 0 16,29 0-16,-28 0 0,0 0 0,0 0 16,0 0-16,0 0 0,28 0 0,-28 0 15,-1 0-15,1 0 0,0 0 0,0 0 16,0 0-16,0 0 0,0 0 0,0 0 16,0 0-16,28 0 0,-28 0 15,-1 0-15,1 0 0,0 0 16,0 0-16,0 0 0,0 0 15,0 0-15,0 0 0,0 0 16,0 0 0,0 0-16,-1 0 15,1 0-15,0 0 16,0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14:30.6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0,'28'0'78,"0"0"-78,83 0 16,-83 0-16,84 0 0,-28 0 0,-1 0 16,57 0-16,-56 0 0,-1 0 0,1 0 15,0 0-15,28 0 0,-29 0 0,1 0 16,0 0-16,0 0 0,27 0 0,-27 0 16,-28 0-16,0 0 0,-1 0 0,29 0 15,-28 0-15,0 0 0,0 0 0,-29 0 16,1 0-16,28 0 0,0 0 0,-28 0 15,28 0-15,0 0 0,-28 0 16,-1 0-16,1 0 0,28 0 0,-28 0 16,0 0-16,0 0 0,0 0 0,0 0 15,0 0-15,0 0 0,-1 0 0,29 0 16,0 0-16,-28 0 16,0 0-16,28 0 0,-28 0 0,0 0 15,0 0-15,27 0 0,-27 0 16,0 0-16,0 0 0,0 0 0,0 0 15,0 0-15,0 0 16,0 0-16,0 0 0,-1 0 16,1 0-16,0 0 15,0 0-15,0 0 0,0 0 16,0 0 0,0 0-16,0 0 0,28 0 15,-29 0-15,1 0 0,0 0 16,0 0-16,0 0 0,0 0 15,0 0-15,0 0 0,0 0 16,0 0-16,0 0 0,0 0 0,-1 0 16,1 0-16,0 0 0,0 0 15,28 0-15,-28 0 0,0 0 0,0 0 16,0 0-16,27 0 0,-27 0 16,28 0-16,0 0 15,-28 0-15,28 0 0,-28 0 0,27 0 16,1 0-16,-28 0 0,28 0 0,0 0 15,0 0-15,-28 0 0,55 0 0,-55 0 16,28 0-16,0 0 0,0 0 16,-28 0-16,27 0 0,1 0 0,-28 0 15,0 0-15,0 0 0,28 0 0,-28 0 16,0 0-16,0 0 0,0 0 0,-1 0 16,1 0-16,28 0 0,-28 0 0,28 0 15,-28 0-15,0 0 0,28 0 16,-29 0-16,1 0 0,28 0 0,-28 0 15,0 0-15,0 0 0,0 0 16,0 0-16,0 0 0,0 0 16,-1 0-16,29 0 0,-28 0 0,0 0 15,0 0-15,0 0 0,0 0 0,0 0 16,28 0-16,-28 0 0,27 0 0,1 0 16,-28 0-16,28 0 0,0 0 15,0 0-15,-1 0 0,-27 0 0,0 0 16,28 0-16,0 0 0,0 0 0,-1 0 15,1 0-15,-28 0 0,28 0 0,0 0 16,-28 0-16,28 0 0,-1 0 0,1 0 16,28 0-16,-28 0 0,0 0 0,-1 0 15,1 0-15,0 0 0,0 0 0,28 0 16,-28 0-16,27 0 0,-27 0 0,28 0 16,-28 0-16,27 0 0,-27 0 15,56 0-15,-56 0 0,27 0 0,1 0 16,0 0-16,0 0 0,27 0 0,-27 0 15,0 0-15,-1 0 0,1 0 0,28 0 16,-28 0-16,27 0 0,-27 0 0,28 0 16,-29 0-16,1 0 0,0 0 0,0 0 15,27 0-15,-27 0 0,-28 0 0,28 0 16,-1 0-16,-27 0 0,28 0 0,-28 0 16,-1 0-16,1 0 0,0 0 0,0 0 15,-28 0-15,28 0 0,-28 0 16,-1 0-16,29 0 0,-28 0 15,0 0-15,0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35:34.1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0,'55'0'125,"-27"0"-125,28 0 0,0 0 16,-28 0-16,28 0 0,-28 0 0,0 0 15,-1 0-15,1 0 0,28 0 16,-28 0-16,28 0 0,0 0 0,0 0 16,-1 0-16,1 0 0,-28 0 15,0 0-15,0 0 0,28 0 0,-28 0 16,28 0-16,-29 0 0,29 0 16,0 0-16,-28 0 0,0 0 0,0 0 15,28 0-15,-28 0 0,27 0 0,-27 0 16,28 0-16,-28 0 0,0 0 15,0 0-15,0 0 0,0 0 16,0 0-16,27 0 0,-27 0 0,0 0 16,0 0-16,0 0 0,0 0 15,28 0-15,-28 0 0,0 0 16,0 0-16,-1 0 0,1 0 0,0 0 16,28 0-16,-28 0 0,0 0 0,0 0 15,28 0-15,-28 0 0,-1 0 16,1 0-16,28 0 15,-28 0-15,0 0 0,0 0 0,0 0 16,0 0-16,0 0 0,0 0 16,0 0-16,-1 0 0,1 0 0,0 0 15,0 0-15,0 0 0,0 0 16,0 0-16,0 0 0,0 0 0,0 0 16,0 0-16,-1 0 0,1 0 0,0 0 15,0 0-15,0 0 16,0 0-16,0 0 0,0 0 0,0 0 15,28 0-15,-1 0 0,-27 0 16,28 0-16,-28 0 0,0 0 0,0 0 16,0 0-16,0 0 0,0 0 0,27 0 15,-27 0-15,0 0 0,0 0 0,28 0 16,0 0-16,0 0 0,-28 0 0,27 0 16,1 0-16,0 0 0,0 0 15,0 0-15,0 0 0,-1 0 16,-27 0-16,28 0 0,-28 0 0,0 0 15,28 0-15,0 0 0,-29 0 0,29 0 16,-28 0-16,0 0 0,0 0 0,28 0 16,-28 0-16,28 0 0,-29 0 0,1 0 15,0 0-15,0 0 0,0 0 0,0 0 16,0 0-16,0 0 0,0 0 0,28 0 16,-28 0-16,-1 0 0,1 0 0,0 0 15,0 0-15,28 0 0,-28 0 0,28 0 16,-28 0-16,0 0 0,-1 0 15,29 0-15,-28 0 0,28 0 0,-28 0 16,0 0-16,0 0 0,0 0 0,0 0 16,-1 0-16,29 0 0,-28 0 15,28 0-15,-28 0 0,0 0 16,28 0-16,0 0 0,-29 0 16,29 0-16,-28 0 0,0 0 0,0 0 15,0 0-15,0 0 0,0 0 0,0 0 16,27 0-16,-27 0 0,0 0 0,0 0 15,0 0-15,0 0 0,0 0 0,28 0 16,0 0-16,-28 0 0,-1 0 16,1 0-16,0 0 0,0 0 0,0 0 15,0 0-15,0 0 0,0 0 16,0 0 0,0 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37:06.3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0 250 0,'0'-28'62,"28"28"-30,28 0-32,-28 0 0,0 0 15,27 0-15,-27 0 0,0 0 16,28 0-16,-28 0 0,0 0 0,0 0 16,28 0-16,-28 0 0,-1 0 15,1 0-15,0 0 0,0 0 16,0 0-16,0 0 0,28 0 0,-28 0 15,0 0-15,0 0 0,0 0 0,-1 0 16,29 0-16,-28 0 0,28 0 0,-28 0 16,0 0-16,28 0 0,-28 0 15,27 0-15,-27 0 0,28 0 16,-28 0-16,28 0 0,-28 0 16,0 0-16,0 0 0,27 0 0,-27 0 15,0 0-15,0 0 0,28 0 16,-28 0-16,0 0 0,28 0 0,-28 0 15,-1 0-15,29 0 0,-28 0 0,28 0 16,-28 0-16,28 0 0,-28 0 0,27 0 16,-27 0-16,28 0 0,-28 0 15,28 0-15,-28 0 0,0 0 16,0 0-16,28 0 0,-29 0 0,1 0 16,28 0-16,-28 0 0,0 0 15,0 0-15,28 0 0,-28 0 16,0 0-16,-1 0 0,1 0 15,28 0-15,-28 0 0,0 0 16,0 0-16,28 0 0,-28 0 0,27 0 16,-27 0-16,0 0 0,0 0 15,28 0-15,-28 0 0,0 0 16,28 0-16,-28 0 0,0 0 16,-1 0-16,1 0 0,0 0 0,0 0 15,0 0-15,28 0 0,-28 0 0,28 0 16,-1 0-16,1 0 0,0 0 15,-28 0-15,28 0 0,0 0 0,0 0 16,-29 0-16,29 0 0,0 0 0,0 0 16,-28 0-16,56 0 0,-29 0 15,-27 0-15,28 0 0,-28 0 0,0 0 16,28 0-16,-28 0 0,27 0 0,-27 0 16,0 0-16,0 0 15,0 0-15,0 0 0,0-28 16,0 28-16,28 0 15,-28 0-15,0 0 0,-1-28 16,29 28-16,-28-28 0,0 28 0,0 0 16,28 0-16,0 0 0,-28-28 0,27 28 15,1 0-15,-28 0 0,28 0 16,-28 0-16,28 0 0,-28 0 16,-1 0-16,1 0 0,28 0 15,-28 0-15,0 0 0,0 0 16,0 0-16,0 0 0,0 0 0,0 0 15,0 0-15,-1 0 0,1 0 16,0 0-16,0 0 0,0 0 0,0 0 16,0 0-16,0 0 0,28 0 15,-28 0-15,-1 0 0,1 0 16,28 0-16,-28 0 0,28 0 0,-28 0 16,0 0-16,0 0 0,0 0 0,0 0 15,-1 0-15,1 0 0,0 0 16,0 0-16,0 0 0,28 0 15,-28 0-15,0 0 0,0 0 16,0 0-16,-1 0 0,29 0 0,0 0 16,-28 0-16,28 0 0,0 0 0,-28 0 15,27 0-15,1 0 0,0 0 0,0 0 16,28 0-16,-29 0 0,1 0 0,0 0 16,0 0-16,0 0 0,0 0 0,-1 0 15,-27 0-15,0 0 0,28 0 0,-28 0 16,28 0-16,0 0 0,-1 0 0,1 0 15,-28 0-15,0 0 0,28 0 0,-28 0 16,28 0-16,-28 0 0,27 0 0,1 0 16,0 0-16,-28 0 15,28 0-15,0 0 0,-29 0 0,29 0 16,-28 0-16,28 0 0,-28 0 0,28 0 16,0 0-16,-1 0 0,-27 0 0,28 0 15,-28 0-15,28 0 0,0 0 0,-28 0 16,27 0-16,1 0 0,0 0 0,0 0 15,0 0-15,0 0 0,27 0 0,-27 0 16,28 0-16,0 0 0,-1 0 0,-27 0 16,0 0-16,28 0 0,-28 28 0,55-28 15,-55 0-15,0 28 0,0-28 0,-28 0 16,27 0-16,1 28 0,-28-28 0,0 0 16,0 0-16,28 0 0,-28 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38:25.176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0 266 0,'28'0'47,"56"0"-32,-1 0-15,85 0 0,-28 0 0,27-28 16,0 28-16,1 0 0,-1 0 0,29 0 16,-29 0-16,1 0 0,-1 0 0,1 0 15,27 0-15,-27-28 0,-1 28 0,28-28 16,-83-28-16,0 56 0,-1 0 15,-27 0-15,28 0 0,-29 0 0,57-28 16,-84 28-16,28-28 0,27 28 16,-55 0-16,-28 0 0,84 0 15,-84 0-15,27 0 0,29 0 16,-28 0-16,0 0 0,27 0 16,57 0-1,-28 0-15,-56 0 16,83 0-16,-27 0 15,-56 0-15,-1 0 16,1 0-16,-28 0 0,28 0 0,-28 0 0,0 0 16,28 0-16,-1 0 0,1 0 15,0 0-15,0 0 0,-28 0 0,28 0 16,-1 0-16,1 0 0,-28 0 0,0 0 16,28 0-16,-28 0 0,0 0 0,0 0 15,27 0-15,1 0 0,-28 0 16,0 0-16,0 0 0,0 0 0,0 0 15,0 0-15,28 0 0,-28 0 0,-1 0 16,29 0-16,0 0 0,-28 0 16,28 0-16,-28 0 0,28 0 0,-29 0 15,1 0-15,28 0 0,0 0 16,-28 0-16,28 0 0,-28 0 16,27 0-16,1 0 0,0 0 15,0 0-15,-28 0 0,0 0 0,28 0 16,-1 0-16,1 0 0,-56 28 0,28-28 15,0 28-15,0-28 0,0 0 16,0 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42:50.2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0,'28'0'79,"28"0"-64,-1 0-15,1 0 0,28 0 0,0 0 16,-29 0-16,29 0 0,28 0 0,-28 0 15,-1 0-15,1 0 0,28 0 0,-29 0 16,-27 0-16,28 0 0,0 0 16,0 0-16,-1 0 0,-27 0 0,0 0 15,28 0-15,-29 0 0,1 0 0,56 0 16,-28 0-16,-29 0 0,1 0 0,0 0 16,-28 0-16,28 0 0,0 0 0,27 0 15,-27 0-15,0 0 0,56 0 0,-84 0 16,83 0-16,-55 0 0,28 0 0,-28 0 15,-1 0-15,29 0 0,-28 0 0,0 0 16,0 0-16,-28 0 0,27 0 0,1 0 16,0 0-16,0 0 0,-28 0 0,28 0 15,-1 0-15,-27 0 0,0 0 16,0 0-16,28 0 0,-28 0 0,0 0 16,0 0-16,0 0 15,0 0-15,0 0 0,-1 0 16,1 0-1,0 0-15,0 0 16,0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42:52.6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0,'28'0'125,"0"0"-125,0 0 0,28 0 0,-28 0 16,28 0-16,0 0 0,-1 0 16,-27 0-16,28 0 0,0 0 0,-28 0 15,28 0-15,-1 0 0,1 0 0,0 0 16,0 0-16,0 0 0,0 0 0,-1 0 16,1 0-16,0 0 0,0 0 0,0 0 15,-28 0-15,27 0 16,-27 0-16,0 0 0,0 0 15,28 0-15,-28 0 0,0 0 0,0 0 16,0 0-16,0 0 0,27 0 16,-27 0-16,0 0 15,0 0-15,0 0 0,0 0 16,0 0-16,0 0 0,0 0 16,0 0-16,-1 0 15,1 0-15,0 0 16,0 0-1,0 0-15,0 0 0,0 0 16,0 0 0,0 0-16,0 0 0,0 0 0,0 0 15,-1 0 1,1 0 0,0 0-16,0 0 0,0 0 15,0 0-15,0 0 0,0 0 16,0 0-16,0 0 0,0 0 0,-1 0 15,1 0-15,0 0 0,0 0 16,0 0-16,0 0 0,0 0 16,0 0-16,0 0 0,0 0 15,0 0-15,0 0 0,-1 0 16,29 0-16,0 0 0,-28 0 16,0 0-16,28 0 0,0 0 15,-29 0-15,29 0 0,-28 0 0,0 0 16,0 0-16,0 0 0,28 0 0,-28 0 15,0 0-15,27 0 0,-27 0 16,0 0-16,0 0 0,28 0 0,-28 0 16,0 0-16,0 0 15,0 0-15,0 0 0,-1 0 16,1 0-16,0 0 16,0 0-16,0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25:48.9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0,'56'0'188,"-1"0"-188,1 0 0,0 0 16,0 0-16,0 0 0,-1 0 0,29 0 15,-28 0-15,0 0 0,0 0 0,0 0 16,-1 0-16,1 0 15,0 0-15,-28 0 0,28 0 0,-28 0 16,0 0-16,27 0 0,1 0 0,0 0 16,-28 0-16,28 0 0,0 0 0,-1 0 15,1 0-15,0 0 0,0 0 16,0 0-16,-28 0 0,27 0 0,1 0 16,0 0-16,0 0 0,-28 0 15,28 0-15,-28 0 0,-1 0 0,1 0 16,0 0-16,0 0 15,0 0-15,0 0 0,0 0 16,0 0 0,0 0-16,0 0 15,0 0-15,0 0 16,-1 0-16,1 0 16,0 0-16,0 0 0,0 0 15,0 0-15,0 0 16,0 0-1,0 0-15,0 0 16,0 0-16,-1 0 0,1 0 31,0 0-31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46:23.1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0,'56'0'172,"-28"0"-172,28 0 0,-28 0 0,0 0 16,28 0-16,-29 0 15,29 0-15,0 0 0,0 0 0,0 0 16,0 0-16,-28 0 0,27 0 16,1 0-16,0 0 0,0 0 0,0 0 15,-28 0-15,27 0 0,-27 0 16,28 0-16,0 0 0,-28 0 16,28 0-16,-28 0 0,-1 0 0,1 0 15,0 0-15,0 0 0,0 0 0,28 0 16,-28 0-16,28 0 0,-28 0 15,0 0-15,-1 0 0,29 0 0,-28 0 16,0 0-16,0 0 0,0 0 16,0 0-16,0 0 0,28 0 15,-1 0-15,-27 0 16,28 0-16,-28 0 0,28 0 16,-28 0-16,0 0 0,28 0 0,-1 0 15,-27 0-15,0 0 16,28 0-16,-28 0 0,0 0 0,28 0 15,-28 0-15,-1 0 0,29 0 16,0 0-16,0 0 0,0 0 0,-28 0 16,0 0-16,-1 0 0,29 0 0,0 0 15,0 0-15,-28 0 0,28 0 0,-28 0 16,27 0-16,1 0 0,-28 0 16,28 0-16,-28 0 0,28 0 0,0 0 0,-1 0 15,1 0-15,-28 0 0,28 0 16,0 0-16,-28 0 0,0 0 15,27 0-15,-27 0 0,28 0 0,-28 0 16,28 0-16,0 0 0,0 0 0,-29 0 16,1 0-16,28 0 0,-28 0 15,28 0-15,-28 0 0,0 0 16,0 0-16,0 0 0,-1 0 0,1 0 16,0 0-16,0 0 0,0 0 15,0 0-15,0 0 0,0 0 16,0 0-1,0 0-15,0 0 16,0 0-16,-1 0 16,1 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46:56.481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0 0,'56'0'110,"-29"0"-110,1 0 0,28 0 15,0 0-15,0 0 0,0 0 0,-28 0 16,27 0-16,1 0 0,0 0 0,0 0 16,0 0-16,-28 0 0,27 0 15,-27 0-15,0 0 0,0 0 0,28 0 16,-28 0-16,0 0 0,0 0 0,28 0 16,-29 0-16,29 0 0,-28 0 15,0 0-15,0 0 0,28 0 16,-28 0-16,56 0 15,-29 0-15,1 0 0,-28 0 16,0 0-16,28 0 0,0 0 0,-28 0 16,-1 0-16,1 0 0,28 0 0,-28 0 15,0 0-15,0 0 0,0 0 0,0 0 16,0 0-16,28 0 0,-29 0 0,29 0 16,0 0-16,-28 0 0,28 0 15,0 0-15,-1 0 0,1 0 0,0 0 16,28 0-16,-28 0 0,27 0 0,-27 0 15,0 0-15,28 0 0,-28 0 0,-1 0 16,1 0-16,0 0 0,0 0 0,28 0 16,-29 0-16,1 0 0,0 0 0,0 0 15,0 0-15,0 0 0,-29 0 16,29 0-16,-28 0 0,28 0 16,-28 0-16,0 0 0,0 0 15,0 0-15,0 0 0,0 0 0,-1 0 16,1 0-16,0 0 0,0 0 15,0 0-15,0 0 0,0 0 16,0 0-16,0 0 0,0 0 16,0 0-16,55 0 15,-55 0-15,0 0 16,0 0-16,0 0 0,28 0 16,-28 0-16,0 0 0,0 0 15,-1 0-15,1 0 16,0 0-16,0 0 0,0 0 15,0 0-15,0 0 16,0 0-16,0 0 0,0 0 16,0 0-16,-1 0 15,1 0-15,0 0 0,0 0 16,28 0-16,-28 0 16,0 0-16,0 0 15,0 0-15,27 0 16,29 0-16,0 0 15,-56 0 1,0 0-16,0 0 16,28 0-16,-29 0 15,1 0 1,0 0-16,0 0 16,28 0-16,-28 0 15,0 0-15,0 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43:25.4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 0,'28'0'0,"0"0"0,0 0 46,0 0-30,56 0-16,-29 0 16,29 0-16,28 0 0,-1 0 0,-27 0 15,0 0-15,55 0 0,-55 0 0,56 0 16,-56 0-16,27 0 0,1 0 0,-28 0 16,27 0-16,-27 0 0,55 0 0,-55 0 15,56 0-15,-29 0 0,-27 0 0,84 0 16,-29 0-16,-27 0 0,27 0 0,-55 0 15,-28 0-15,28 0 0,-28 0 0,27 0 16,1 0-16,-28 0 0,0 0 0,-1 28 16,57-28-16,-56 28 0,-28-28 15,84 0-15,-57 28 0,29-28 0,-28 28 16,-28-28-16,28 27 0,-28-27 0,-1 0 16,1 0-16,0 0 15,0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43:30.2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0,'28'0'78,"28"0"-78,-1 0 16,1 0-16,28 0 0,-28 0 16,28 0-16,27 0 0,-27 0 0,-28 0 15,27 0-15,1 0 0,0 0 0,28 0 16,-29 0-16,1 0 0,0 0 0,0 0 16,27 0-16,-27 0 0,0 0 0,-28 0 15,-1 0-15,1 0 0,0 0 0,0 0 16,-28 0-16,0 0 0,27 0 0,-27 0 15,28 0-15,-28 0 0,0 0 0,0 0 16,28 0-16,-28 0 0,27 0 16,-27 0-16,0 0 15,28 0-15,-28 0 0,28 0 0,-28 0 0,0 0 16,0 0-16,0 0 16,27 0-16,-27 0 0,0 0 0,0 0 15,0 0 1,0 0-16,0 0 0,0 0 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50:32.3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0 312 0,'56'0'62,"0"0"-62,28 0 16,0 0-16,-1 0 0,1 0 16,56 0-16,-57 0 0,57 0 0,-28 0 15,111 0-15,56 0 0,56 0 0,0-56 16,-168 56-16,29-28 0,-29 28 0,1-28 16,-29 0-16,1 28 0,27-55 0,-55 55 15,28-28-15,-29 28 0,1-28 0,-28 28 16,-1 0-16,1 0 0,0-28 0,27 28 15,-27-28-15,-28 28 0,28 0 16,-28 0-16,-1 0 0,1 0 0,28 0 0,0 0 16,-1 0-16,29 0 0,-28 0 15,-1 0-15,1 0 0,-28 0 0,28 0 16,-28 0-16,-1 0 0,1 0 0,0 0 16,0 0-16,0 0 0,0 0 0,-29 0 15,1 0-15,0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50:33.8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0,'56'0'62,"0"0"-46,27 0-16,-27 0 0,28 0 0,0 0 16,27 0-16,-27 0 0,28 0 0,-1 0 15,1 0-15,-28 0 0,55 0 16,-55 0-16,28 0 0,27 0 0,-55 0 0,56 0 15,-57 0-15,29 0 0,-28 0 16,-29 0-16,57 0 0,-28 0 0,-28 0 16,27 0-16,-27 0 0,0 0 0,28 0 15,-28 0-15,-1 0 0,29 0 0,-28 0 16,0 0-16,0 0 0,-28 0 0,-1 0 16,29 0-16,-28 0 0,0 0 0,28 0 15,-28 0-15,28 0 0,-28 0 0,0 0 16,-1 0-16,1 0 0,0 0 0,0 0 15,28 0-15,-28 0 0,0 0 16,28 0-16,-28 0 0,27 0 0,-27 0 16,0 0-16,28 0 15,-28 0-15,0 0 0,0 0 0,0 0 16,0 0-16,-1 0 16,1 0-16,0 0 15,0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4:50:38.5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630 1593 0,'28'0'78,"27"0"-78,1 0 0,0 0 15,28 0-15,0 0 0,55 0 0,-55 0 16,55 0-16,-27 0 0,-28 0 0,55 0 16,57 0-16,55 0 0,-28 0 0,56 0 15,-167 0-15,55 0 0,-27-28 0,-28 28 16,-1-28-16,-27-28 0,0 56 16,-28 0-16,-28 0 0,27 0 0,-55-27 15,56 27-15,-28 0 16,-28-28 78,28 0-94,-28 0 15,0 0 1,0 0-16,0 0 0,0 0 15,0 0-15,-28 0 0,28 0 16,0-27-16,-28 55 0,28-28 0,0-28 16,0 28-16,0 0 0,0 0 0,-28 28 15,28-28-15,-28 0 0,0-27 0,1 27 16,-1 0-16,0-28 0,28 28 0,-28 28 16,0-28-16,0-28 0,0 28 0,0-28 15,0 29-15,-28-1 0,1-28 0,-1 28 16,0-28-16,0 28 0,0 0 0,0 0 15,1 0-15,-1 1 0,0 27 0,-28-28 16,28 28-16,1-28 0,-1 28 0,0-28 16,0 28-16,0 0 0,-27 0 0,27 0 15,0-28-15,-56 28 0,29-28 16,-1 28-16,0 0 0,-28 0 0,85 0 16,-85 0-16,28 0 0,28 0 0,1 0 15,-1 0-15,0 0 0,28 0 0,-84 0 16,56 0-16,29 0 0,-29 0 0,0 0 15,0 0-15,0 0 0,0 0 0,1 0 16,-1 0-16,28 0 0,-28 0 0,0 0 16,0 0-16,28 0 0,-27 0 15,27 28-15,-28 0 0,56 0 0,-28 0 16,-28 0-16,28-1 0,0-27 0,0 28 16,28 0-16,-27 28 15,27-28-15,0 0 0,-28 0 0,28 0 16,0 0-16,0 0 0,0-1 15,0 1-15,0 28 0,0-28 0,0 28 16,0-28-16,0 0 0,0 28 16,0-28-16,0 27 0,0-27 15,0 0-15,0 0 0,0 28 0,0-28 16,0 0-16,0 0 0,0 0 16,0-1-16,0 1 0,28-28 15,-1 0 1,1 0-16,0 0 15,0 28-15,0 0 16,28-28-16,-28 0 0,0 0 0,0 0 16,0 0-16,27 0 0,-27 0 15,28 0-15,-28 0 0,0 0 0,0 0 16,0 0-16,28 0 0,-28 0 0,-1 0 16,1 0-16,0 0 0,0 0 15,0 0-15,0 0 0,0 0 16,0 0-16,0 28 15,0-28-15,0 0 16,-1 28-16,1-28 0,0 28 16,0-28-16,0 28 15,0-28-15,0 0 16,0 0-16,28 0 0,-28 0 16,27 28-16,-27-28 0,0 0 15,0 0-15,28 0 0,-28 0 16,0 0-16,0 0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5:02:53.7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0 170 0,'28'0'79,"28"0"-79,0 0 15,0 0-15,28 0 0,-1 0 0,29 0 16,-28 0-16,-1 0 0,1 0 0,0 0 15,28 0-15,-1 0 0,-27 0 0,56 0 16,-57 0-16,57 0 0,-56 0 0,-1 0 16,1 0-16,0 0 0,27 0 0,-27 0 15,0 0-15,0 0 0,-1 0 0,-27 0 16,56 0-16,-28-28 0,-1 28 0,-27 0 16,0 0-16,0 0 0,0 0 0,27 0 15,-27 0-15,0 0 0,28 0 16,-28 0-16,-1 0 0,1 0 0,28 0 0,-28 0 15,0 0-15,27 0 0,-27 0 16,0 0-16,28 0 0,-1 0 0,1 0 16,-28 0-16,56 0 0,-84 0 0,83 0 15,-55 0-15,-28 0 0,28 0 0,55 0 16,-55 0-16,-28 0 0,28 0 0,0 0 16,28 0-16,-29 0 0,57-28 0,-28 28 15,-28-28-15,27 28 0,57 0 16,-84 0-16,0-28 0,55 28 15,57 0 1,-140 0-16,-1 0 16,29 0-16,-28 0 15,0 0-15,0 0 0,0 0 16,-28-27 15,0-1-31,28 28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5:05:32.862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57 629 0,'28'0'266,"0"0"-266,0 0 0,0 0 15,0 0-15,28 0 16,-29 0-1,1 0 1,0 0-16,0 0 16,0 0-1,0 0-15,0 0 16,0 0-16,0 0 16,0 0-16,0 0 15,0 0-15,-1 0 16,1 0-16,0 0 31,0 0-15,0 0-1,0 0 32,0 0-47,0 0 16,28 0-1,-28 0 1,27 0-16,1 0 16,0 0-1,0 0 1,0 0 0,-28 0-1,27 0 1,-27 0-1,0 0-15,0 0 0,0 0 16,28 0 0,-28 0-1,0 0-15,0 0 16,0 0-16,-1 0 0,1 0 16,0-28-16,-28 0 15,28 28-15,0 0 16,0-28-1,0 28-15,0 0 0,-28-27 32,28 27-17,0 0-15,-28-28 16,0 0 0,0 0-1,0 0 16,0 0-31,28 28 0,-28-28 16,0 0 0,0 0-16,0 0 31,0 0-15,0 1-16,0-1 15,0 0 1,-28 0-1,0 28 32,0-28-31,0 0 0,0 28-16,0 0 15,0 0-15,0 0 16,28-28-1,-28 28-15,0 0 16,1 0-16,-1 0 16,0 0-16,0 0 15,0 0-15,-28 0 16,0 0 0,28 0-1,0 0-15,-27 0 16,27 0-1,0 0 1,0 0 0,0 0-1,0 0-15,0 0 16,0 0-16,0 0 16,0 0-1,0 0 1,1 0-16,-1 0 15,0 0-15,0 0 16,0 0 0,0 0-16,0 0 0,0 0 15,0 0-15,0 0 16,0 0-16,1 0 0,-1 0 16,0 0-16,0 0 15,0 0-15,0 0 16,-28 0-16,28 0 15,0 0-15,0 0 0,0 0 16,1 0 0,-1 0-16,0 0 15,0 0-15,0 0 16,0 0 31,0 0-47,0 0 31,0 0 32,0 0-63,28 28 46,0 0-30,0 0 0,0 0 15,0 0-15,0 0 30,0-1-46,0 1 47,28-28 0,0 28-31,-28 0-1,28-28 1,-28 28-16,28-28 16,0 28 31,-28 0-47,84 0 15,-56-28 1,-1 28-1,-27 0 1,0 27 0,28-27-16,0 0 31,0-28-31,0 28 47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5:05:34.253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20 0,'27'0'16,"1"0"-16,0 0 0,28 0 15,-28 0-15,28 0 0,-28 0 0,0 0 16,27 0-16,1 0 0,-28 0 0,28 0 16,0 0-16,0 0 0,-1 0 0,-27 0 15,0 0-15,28 0 0,0 0 0,0 0 16,-28 0-16,28 0 0,-1 0 0,-27 0 15,0 0-15,0 0 0,28 0 16,-28 0-16,28 0 0,-28 0 0,-1 0 16,1 0-16,0 0 0,0 0 0,28 0 15,-28 28-15,0-28 0,0 0 16,0 0-16,0 0 0,0 0 0,-1 0 16,1 0-16,0 0 15,0 0-15,0 0 0,0 0 16,0 0-16,0 0 15,0 0 1,0 0 15,0 0-31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28:24.8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 0,'28'0'47,"-1"0"-47,29 0 0,0 0 0,-28 0 16,28 0-16,0 0 0,-1 0 0,-27 0 15,0 0-15,28 0 0,-28 0 16,0 0-16,0 0 0,0 0 0,0 0 15,0 0-15,-1 0 0,1 0 16,0 0-16,0 0 0,0 0 16,0 0-16,28 0 0,-28 0 15,0 0-15,0 0 0,0 0 0,-1 0 16,1 0-16,0 0 0,28 0 0,-28 0 16,0 0-16,28 0 0,-28 0 15,0 0-15,-1 0 0,1 0 16,0 0-16,0 0 0,28 0 15,-28 0-15,0 0 0,0 0 16,0 0 0,0 0-16,-1 0 0,1 0 0,0 0 15,0 0-15,0 0 0,0 0 16,0 0-16,0 0 0,0 0 16,0 0-16,0 0 0,27 0 15,-27 0-15,0 0 16,0 0-16,0 0 0,0 0 15,0 0-15,0 0 0,0 0 16,0 0-16,0 0 0,-1 0 16,29 0-16,-28 0 0,0 0 15,0 0-15,0 0 0,28 0 16,-28 0-16,0 0 0,0 0 16,27 0-16,-27 0 0,28 0 0,-28 0 15,0 0-15,0 0 0,0 0 16,0 0-16,0 0 0,27 0 0,-55 28 15,56-28-15,-28 27 0,0-27 0,0 0 16,0 0-16,0 0 0,0 0 16,0 0-16,-1 0 0,1 0 15,28 0-15,-28 0 0,0 0 16,0 0-16,28 0 0,-28 0 0,0 0 16,0 0-16,27 0 0,-27 0 15,0 0-15,0 0 0,0 0 16,0 0-16,0 0 0,28 0 15,-28 0-15,27 0 0,-27 0 16,0 0-16,28 0 0,-28 0 0,28 0 16,-28 0-16,0 0 0,-1 0 0,29 0 15,-28 0-15,28 0 0,-28 0 0,0 0 16,0 0-16,28 0 0,-1 0 0,1 0 16,0 0-16,0 0 0,0 0 0,0 0 15,-1 0-15,1 0 0,-28 0 16,28 0-16,0 0 0,0 0 0,-1 0 15,-27 0-15,28 0 0,0 0 0,0 0 16,0 0-16,-1 0 0,1 0 0,0 0 16,0 0-16,-28 0 0,0 0 15,28 0-15,-1 0 0,57 0 0,-84 0 16,28 0-16,0 0 0,27 0 0,-27 0 16,0 0-16,0 0 0,0 0 0,-1 0 15,1 0-15,0 0 0,-28 0 0,28 0 16,0 0-16,-28 0 0,83 0 0,-55 0 15,-28 0-15,28 0 0,-28 0 16,28 0-16,-1 0 0,-27 0 0,28 0 16,0 0-16,-28 0 0,28 0 0,-1 0 15,1 0-15,0 0 0,0 0 16,0 0-16,0 0 0,-28 0 0,27 0 16,1 0-16,0 0 0,0 0 0,28 0 15,-29 0-15,1 0 0,0 0 0,0 0 16,-28 0-16,28 0 0,-1 0 0,-27 0 15,84 0-15,-56 0 0,0 0 0,-28 0 16,27 0-16,57 0 0,-84 0 0,28 0 16,0 0-16,-1 0 0,29 0 0,-28 0 15,0 0-15,0 0 0,-1 0 0,1 0 16,0 0-16,0 0 0,-28 0 0,28 0 16,-28 0-16,-1 0 0,29 0 0,0 0 15,0 0-15,-28 0 0,28 0 0,-28 0 16,-1 0-16,1 0 0,0 0 15,28 0-15,-28 0 0,28 0 0,-28 0 16,0 0-16,0 0 0,0 0 16,-1 0-16,1 0 0,0 0 15,0 0-15,0 0 0,0 0 16,0 0-16,0 0 0,0 0 16,0 0-16,0 0 0,27 0 0,-27 0 15,28 0-15,-28 0 0,28 0 16,-28 0-16,28 0 0,-29 0 0,29 0 15,0 0-15,0 0 0,0 0 16,0 0-16,-1 0 0,1 0 0,0 0 16,-28 0-16,0 0 0,28 0 0,0 0 15,-1 0-15,1 0 0,0 0 0,-28 0 16,28 0-16,0 0 0,-1 0 0,1 0 16,0 0-16,-28 0 0,28 0 15,0 0-15,-28 0 0,-1 0 0,1 0 16,28 0-16,-28 0 0,28 0 0,-28 0 15,0 0-15,0 0 0,27 0 0,-27 0 16,28 0-16,-28 0 0,0 0 16,0 0-16,28 0 0,-28 0 0,0 0 15,0 0-15,-1 0 0,1 0 16,0 0-16,0 0 0,0 0 16,0 0-16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5:07:32.1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0,'27'0'94,"29"0"-94,0 0 16,-28 0-16,56 0 0,-28 0 0,27 0 15,-27 0-15,28 0 0,0 0 0,27 0 16,-27 0-16,0 0 0,-28 0 0,27 0 16,-27 0-16,0 0 0,28 0 0,-29 0 15,1 0-15,0 0 0,0 0 0,28 0 16,-28 0-16,-1 0 0,1 0 0,0 0 16,0 0-16,28 0 0,83 0 15,-111 0-15,83 0 16,29 0-1,-112 0-15,223 0 16,0 0 0,-112 0-1,-83 0-15,167 0 16,28 0 0,1 0-1,-57 0 1,-28 0-1,-139 0-15,167 0 16,-167 0-16,140 0 16,-168 0-16,83 0 0,-55 0 0,28 0 15,-28 0-15,-1 0 0,1 0 16,28 0-16,-28 0 0,111 0 16,-55 0-1,27 0-15,-83 0 16,84 0-1,27 0-15,-111 0 16,112 0 0,-85 0-16,-55 0 0,28 0 15,-28 0-15,0 0 0,28 0 16,-28 0-16,0 0 16,-1 0-16,29 0 0,0 0 15,-28 0-15,0 0 0,0 0 16,0 0-16,0 0 15,0 0-15,-1 0 16,1 0-16,0 0 156,0 0-109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5:08:40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0,'28'0'62,"-28"28"-46,28-28-16,0 0 0,56 0 15,-28 0-15,0 0 0,-1 0 16,1 0-16,0 0 0,28 0 0,-28 0 16,-1 0-16,1 0 0,28 0 0,-28 0 15,27 0-15,-27 0 0,0 0 0,0 0 16,28 0-16,-28 0 0,-1 0 16,1 0-16,0 0 0,28 0 0,-28 0 15,-1 0-15,-27 0 0,28 0 0,-28 0 16,28 0-16,55 0 0,-55 0 0,-28 0 15,28 0-15,0 0 0,0 0 0,0 0 16,27 0-16,-27 0 0,0 0 0,0 0 16,0 0-16,27 0 0,-27 0 0,0 0 15,0 0-15,0 0 0,-1 0 0,1 0 16,-28 0-16,0 0 0,0 0 0,28 0 16,-28 0-16,28 0 0,-29 0 0,29 0 15,-28 0-15,0 0 0,28 0 16,-28 0-16,0 0 0,0 0 15,27 0-15,-27 0 0,28 0 0,0 0 0,0 0 16,0 0-16,0 0 16,-29 0-16,29 0 0,0 0 0,0 0 15,0 0-15,0 0 0,27 0 0,-27 0 16,0 0-16,0 0 0,-28 0 0,0 0 16,27 0-16,1 0 0,0 0 0,0 0 15,0 0-15,0 0 0,-1 0 0,1 0 16,-28 0-16,84 0 0,-56 0 0,27 0 15,-27 0-15,0 0 0,28 0 0,-28 0 16,-1 0-16,1 0 0,28 0 0,-28 0 16,0 0-16,-1 0 0,-27 0 0,28 0 15,0 0-15,56 0 0,-85 0 16,29 0-16,0 0 0,0 0 0,0 0 16,0 0-16,-1 0 0,1 0 0,0 0 15,0 0-15,0 0 0,0 0 0,-29 0 16,85 0-16,-56 0 0,0 0 0,-28 0 15,27 0-15,1 0 0,0 0 0,0 0 16,0 0-16,0 0 0,-1 0 0,1 0 16,0 0-16,0 0 0,0 0 15,0 0-15,27 0 0,-27 0 0,0 0 16,0 0-16,0 0 0,-1 0 0,29 0 16,-28 0-16,0 0 0,-28 0 0,28 0 15,-1 0-15,1 0 0,-28 0 16,28 0-16,-28 0 0,28 0 0,-28 0 15,27 0-15,-27 0 0,0 0 0,0 0 16,28 0-16,-28 0 0,28 0 0,-28 0 16,0 0-16,-1 0 0,29 0 0,-28 0 15,28 0-15,-28 0 0,0 0 0,0 0 16,0 0-16,0 0 0,-1 0 0,1 0 16,0 0-16,0 0 0,0 0 15,28 0-15,-28 0 0,0 0 0,0 0 16,0 0-16,27 0 0,-27 0 0,28 0 15,-28 0-15,0 0 0,28 0 16,0 0-16,-28 0 0,27 0 0,-27 0 16,0 0-16,0 0 0,0 0 0,0 0 15,28 0-15,-28 0 0,0 0 0,-1 0 16,1 0-16,0 0 16,0 0-16,0 0 0,0 0 0,0 0 15,0 0-15,0 0 0,0 0 16,0 0-16,0 0 0,-1 0 15,1 0-15,0 0 0,0 0 0,0 0 16,0 0-16,28 0 0,-28 0 16,0 0-16,0 0 0,-1 0 0,1 0 15,0 0-15,28 0 0,-28 0 16,28 0-16,-28 0 0,0 0 16,0 0-16,-1 0 0,1 0 15,0 0-15,0 0 0,0 0 16,0 0-1,0 0 1,0 0-16,0 0 16,0 0-16,28 0 15,-29 0 1,29 0-16,-28 0 0,0 0 0,0 0 16,0 0-16,28 0 0,-28 0 0,0 0 15,-1 0-15,1 0 0,0 0 16,0 0-16,0 0 0,0 0 0,0 0 15,0 0-15,28 0 0,-28 0 16,-1 0-16,1 0 0,0 0 16,0 0-16,0 0 0,28 0 0,-28 0 15,28 0-15,-28 0 16,0 0-16,-1 0 16,1 0-16,0 0 0,0 0 15,0 0-15,0 0 16,0 0-16,0 0 0,0 0 15,0 0 1,0 0-16,-1 0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11:33.6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0,'28'0'187,"28"0"-187,0 0 0,-28 0 0,0 0 0,-1 0 16,1 0-16,28 0 15,28 0-15,-28 0 0,0 0 16,-1 0-16,-27 0 0,28 0 0,0 0 0,28 0 16,-1 0-1,-27 0-15,0 0 0,0 0 0,0 0 16,-28 0-16,0 0 15,-1 0-15,1 0 0,0 0 0,28 0 16,-28 0-16,56 0 16,-56 0-16,27 0 0,-27 0 0,0 0 15,56 0-15,-28 0 0,0 0 0,-28 0 16,27 0-16,-27 0 0,0 0 16,0 0-16,28 0 0,0 0 0,0 0 0,27 0 15,-55 0 1,28 0-16,-28 0 0,0 0 0,28 0 15,-28 0-15,0 0 0,0 0 16,27 0-16,-27 0 0,0 0 16,0 0-16,0 0 15,0 0-15,0 0 0,28 0 16,-28 0-16,-1 0 0,1 0 16,0 0-1,0 0-15,0 0 0,28 0 16,-28 0-16,28 0 15,-28 0-15,55 0 0,-55 0 16,0 0-16,0 0 0,0 0 16,0 0-16,28 0 0,-28 0 0,0 0 15,-1 0-15,29 0 0,0 0 0,-28 0 0,28 0 0,0 0 16,-28 0 0,27 0-16,-27 0 0,28 0 0,0 0 15,-28 0-15,28 0 0,27 0 16,-27 0-16,-28 0 0,28 0 15,0 0-15,-28 0 0,83 0 16,-55 0-16,0 0 0,0 0 0,0 0 16,-28 0-16,-1 0 0,29 0 0,0 0 15,56 0-15,-56 0 0,-1 0 16,1 0-16,0 0 0,-28 0 0,84 0 16,-84 0-1,27 0-15,-27 0 0,28 0 0,-28 0 0,56 0 16,-56 0-16,27 0 15,1 0-15,-28 0 0,0 0 0,84 0 16,-56 0 0,-1 0-16,1 0 0,-28 0 0,28 0 15,-28 0-15,56 0 0,-29 0 0,1 0 16,0 0-16,0 0 16,-28 0-16,28 0 0,-1 0 0,-27 0 0,28 0 15,0 0-15,56 0 16,-56 0-16,-1 0 0,-27 0 0,0 0 15,28 0-15,-28 0 0,28 0 16,0 0-16,27 0 0,-27 0 16,0 0-16,28 0 15,-28 0-15,55 0 0,-55 0 16,-28 0-16,28 0 0,0 0 0,-29 0 0,85 0 16,-84 0-16,28 0 15,-28 0-15,83 0 0,-55 0 0,-28 0 16,28 0-16,-28 0 15,0 0-15,0 0 0,55 0 0,-27 0 16,0 0-16,-28 0 0,28 0 16,-28 0-16,28 0 0,-1 0 0,1 0 0,0 0 15,0 0-15,-28 0 0,28 0 0,-1 0 0,1 0 16,0 0-16,-28 0 16,0 0-16,28 0 0,-28 0 0,27 0 0,1 0 15,0 0-15,0 0 0,0 0 16,-28 0-16,27 0 0,1 0 0,0 0 15,0 0-15,0 0 16,0 0-16,-28 0 0,-1 0 0,29 0 0,-28 0 16,0 0-16,0 0 0,0 0 15,0 0-15,0 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12:20.2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0,'0'28'15,"0"0"1,28-28-16,0 0 15,0 0-15,0 0 16,0 0 0,-28 28-16,28-28 0,0 0 0,0 0 15,0 0 1,-1 0-16,1 0 16,0 0-16,0 0 15,0 0-15,0 0 16,0 0-16,0 0 0,0 0 0,0 0 15,0 0 1,-1 0-16,1 0 0,0 0 16,0 0-16,28 0 0,-28 0 0,0 0 15,28 0 1,-28 0-16,27 0 0,-27 0 0,0 0 16,0 0-16,0 0 0,0 0 15,0 0-15,0 0 0,0 0 16,0 0-16,0 0 0,-1 0 15,1 0-15,0 0 0,0 0 16,28 0-16,-28 0 0,0 0 16,0 0-16,28 0 0,-29 0 0,1 0 15,0 0-15,0 0 0,0 0 0,0 0 16,0 0-16,0 0 0,28 0 16,-28 0-16,-1 0 0,1 0 0,0 0 15,0 0-15,0 0 16,0 0-16,0 0 0,0 0 0,0 0 15,0 0-15,0 0 0,0 0 16,-1 0-16,1 0 0,0 0 0,28 0 16,-28 0-16,0 0 0,0 0 0,0 0 15,0 0-15,0 0 16,-1 0-16,1 0 0,0 0 0,0 0 16,0 0-16,0 0 0,0 0 15,0 0-15,28 0 0,-28 0 16,0 0-16,-1 0 0,1 0 15,0 0-15,0 0 0,0 0 0,28 0 0,-28 0 16,0 0-16,0 0 0,0 0 16,-1 0-16,1 0 0,0 0 0,28 0 15,0 0-15,-28 0 0,0 0 16,0 0-16,0 0 16,-1 0-16,1 0 0,0 0 0,28 0 0,-28 0 15,0 0-15,0 0 0,0 0 16,28 0-16,-28 0 0,-1 0 0,1 0 15,0 0-15,0 0 16,0 0-16,0 0 0,0 0 0,28 0 0,-28 0 16,0 0-16,-1 0 0,29 0 0,-28 0 0,28 0 15,-28 0-15,0 0 0,28 0 16,-28 0-16,27 0 0,-27 0 0,0 0 0,0 0 16,0 0-16,28 0 15,-28 0-15,0 0 0,28 0 0,-1 0 16,1 0-16,-28 0 0,0 0 15,0 0-15,28 0 0,-28 0 0,0 0 16,-1 0-16,29 0 0,-28 0 16,0 0-16,0 0 0,28 0 15,-28 0-15,0 0 0,0 0 0,0 0 0,-1 0 16,1 0-16,0 0 16,0 0-16,0 0 0,0 0 0,0 0 15,0 0-15,0 0 0,0 0 16,0 0-16,-1 0 0,29 0 15,-28 0 1,0 0-16,0 0 0,0 0 16,0 0-16,0 0 0,0 0 31,0 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13:18.2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0 119 0,'28'28'125,"28"-28"-125,-28 0 0,0 0 0,0 0 0,28 0 16,-1 0-16,1 0 15,-28 0-15,28 0 0,0 0 0,0 0 0,-1 0 16,1 0-16,0 0 16,-28 0-16,28 0 0,0 0 0,-28 0 15,83 0-15,-55 0 0,0 0 16,-28 0-16,0 0 0,27 0 15,1 0-15,-28 0 0,28 0 0,-28 0 16,0 0-16,0 0 16,0 0-16,0 0 0,-1 0 0,29 0 15,-28 0-15,0 0 16,28 0-16,0 0 0,0 0 0,-1 0 16,-27 0-16,0 0 0,0 0 0,0 0 15,0 0 1,0 0-16,0 0 0,0 0 0,0 0 15,0 0-15,27 0 16,-27 0-16,0 0 16,0 0-16,0 0 0,28 0 15,-28 0-15,0 0 0,28 0 16,-29 0-16,29 0 0,0 0 16,-28 0-16,28 0 0,-28 0 0,0 0 15,27 0-15,-27 0 0,28 0 0,28 0 16,-56 0-1,0 0-15,83 0 0,-83 0 0,0 0 16,0 0-16,0 0 16,0 0-16,28 0 0,0 0 0,-1 0 0,-27 0 15,0 0-15,0 0 16,28 0-16,-28 0 0,28 0 0,-28 0 0,27 0 16,-27 0-16,0 0 15,0 0-15,28 0 0,-28 0 0,0 0 16,0 0-16,0 0 0,27 0 0,-27 0 15,0 0-15,28 0 16,-28 0-16,0 0 0,28 0 0,-28 0 16,0 0-1,27 0-15,-27 0 0,28 0 0,-28 0 16,28 0-16,-28 0 0,0 0 16,28 0-16,-1 0 0,1 0 15,-28 0-15,0 0 0,0 0 0,0 0 0,28 0 16,-28 0-1,0 0-15,-1 0 0,1 0 16,0 0-16,0 0 16,0 0-16,0 0 0,0 0 0,0 0 15,0 0-15,0 0 16,0 0-16,-1 0 0,29 0 0,-28 0 16,0 0-16,0 0 0,28 0 0,-28 0 0,0 0 15,0 0-15,27 0 0,-27 0 16,28 0-16,-28 0 0,0 0 0,0 0 15,28 0-15,-28 0 16,27 0-16,-27 0 0,28 0 0,-28 0 16,28 0-16,0 0 0,-28 0 15,0 0-15,-1 0 0,29 0 0,-28 0 0,28 0 16,-28 0-16,0 0 16,0 0-16,28 0 0,-29 0 0,29 0 0,-28 0 15,0 0-15,0 0 0,28 0 0,-28 0 0,28 0 16,-28 0-16,-1 0 15,1 0-15,28 0 0,-28 0 0,28 0 0,0 0 16,0 0-16,-1 0 16,1 0-16,-28 0 0,0 0 0,28 0 15,-28 0-15,0 0 0,0 0 0,27 0 16,-27 0-16,0 0 0,28 0 0,-28 0 16,28 0-16,-28 0 0,28 0 15,-29 0-15,1 0 0,0 0 0,28 0 16,0 0-16,0 0 0,-28 0 0,27 0 0,-27 0 15,0 0-15,28 0 16,28 0-16,-28 0 0,0 0 0,-29 0 16,1 0-16,28 0 0,28 0 15,0 0-15,-56 0 16,27 0-16,-27 0 0,28 0 16,-28 0-16,28 0 0,0 0 0,-28 0 0,27 0 15,1 0-15,-28 0 0,28 0 0,0 0 16,0 0-16,-1 0 15,-27 0-15,28 0 0,0 0 0,-28 0 0,0 0 16,0 0-16,28 0 16,-29 0-16,29 0 0,0 0 0,0 0 15,0 0-15,0 0 0,-1 0 16,-27 0-16,28 0 0,0 0 0,0 0 16,-28 0-16,28 0 15,-1 28-15,1 0 0,-28-28 0,28 0 16,-28 0-16,28 0 0,-28 0 0,27 28 15,1-28-15,0 0 16,-28 0-16,56 28 0,-28 0 0,-29-28 16,57 0-1,-28 0-15,-28 28 0,28-28 0,-28 0 16,0 0-16,-1 0 16,1 0-16,0 0 0,0 0 0,0 0 0,0 0 15,670 0 79,-642 0-94,-28 0 16,-1 0-16,1 0 0,28 0 0,-28 0 15,0 0-15,28 0 16,-28 0-16,0 0 0,0 0 0,0 0 0,27 0 15,-27 0-15,0 0 16,0 0-16,0 0 0,0 0 0,28 0 0,-28 0 16,0 0-16,27 0 0,-27 0 15,0 0-15,28 0 0,0 0 0,28 0 0,-29 28 16,-27-28-16,28 27 0,0-27 16,0 0-16,0 0 0,-28 0 0,27 0 15,-27 0-15,28 0 0,0 0 0,0 0 0,-28 0 16,27 0-16,-27 0 15,28 0-15,28 0 0,-56 0 0,28 0 0,-1 0 16,-27 0-16,56 0 16,-28 0-16,-28 0 15,28 0-15,-28 0 0,27 0 0,-27 0 16,0 0-16,0 0 0,0 0 0,0 0 16,28 0-16,-28 0 0,0 0 15,0 0 1,-1 0-16,1 0 15,0 0 48,-28-27-47,28 27-16,-28-28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13:51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0,'-28'0'47,"28"28"-32,28-28-15,28 28 0,0-28 16,0 0-16,28 0 0,-29 0 16,1 0-16,28 0 0,-28 0 0,0 0 0,-1 0 15,1 0-15,0 0 0,0 0 16,-28 0-16,28 0 0,-28 0 0,27 0 15,-27 0-15,0 0 0,28 0 0,-28 0 16,28 0-16,-28 0 16,0 0-16,27 0 0,1 0 0,-28 0 0,0 0 15,56 0-15,-56 0 16,0 0-16,0 0 0,27 0 0,-27 0 0,28 0 16,-28 0-16,0 0 0,28 0 0,0 0 15,-29 0-15,1 0 16,0 0-16,0 28 15,0-28-15,0 0 0,0 0 16,0 0-16,28 28 0,-1-28 0,-27 0 16,0 0-1,0 0-15,0 0 0,0 28 0,0-28 16,0 0 0,0 0-16,0 0 0,0 0 15,0 0-15,-1 0 0,1 0 16,0 0-1,0 0-15,28 0 0,-28 0 0,0 0 16,28 0-16,-28 0 16,27 0-16,-27 0 0,0 0 0,28 0 0,-28 28 15,28-28-15,0 28 0,-28-28 16,27 0-16,1 0 0,0 28 0,-28-28 0,0 0 16,28 0-16,-28 0 0,27 0 0,1 0 15,0 0-15,-28 0 0,0 0 16,0 0-16,55 0 0,-55 0 15,0 0-15,28 0 0,-28 0 16,0 0-16,0 0 0,28 0 16,-28 0-16,0 0 0,-1 0 0,29 0 15,-28 0-15,0 0 0,28 0 0,0 0 16,0 0-16,-1 0 16,-27 0-16,0 0 0,0 0 0,0 0 15,0 0-15,0 0 0,28 0 0,-28 0 16,-1 0-1,1 0-15,28 0 16,-28 0-16,28 0 16,-28 0-16,0 0 15,0 0-15,0 0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13:54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0,'28'0'234,"0"0"-234,0 0 16,28 0-16,-28 0 0,0 0 16,0 0-16,0 0 0,0 0 0,0 0 15,-1 0 1,1 0-16,0 0 0,0 0 16,0 0-16,0 0 15,0 0-15,0 0 16,0 0-16,0 0 0,0 0 15,-1 0 1,1 0-16,0 0 16,0 0-1,0 0-15,0 0 16,0 0 0,0 0-16,0 0 0,0 0 0,0 0 0,-1 0 15,1 0 1,0 0-16,0 0 0,0 0 15,0 0-15,0 0 0,0 0 16,0 0-16,0 0 0,0 0 16,27 0-16,-27 0 0,0 0 15,0 0-15,0 0 16,28 0-16,-28 0 0,0 0 0,0 0 16,0 0-16,-1 0 0,1 0 15,28 0-15,0 0 0,-28 0 0,28 0 16,-28 0-16,0 0 0,0 0 0,27 0 15,-27 0-15,28 0 0,-28 0 16,0 0-16,0 0 0,0 0 0,28 0 0,-29 0 16,1 0-16,0 0 15,0 0-15,0 0 0,0 0 0,28 0 0,-28 0 16,0 0-16,0 0 16,-1 0-16,1 0 0,0 0 0,0 0 0,28 0 15,-28 0-15,0 0 16,0 0-16,0 0 0,0 0 15,0 0-15,-1 0 0,1 0 0,0 0 16,0 0-16,0 0 0,28 0 16,-28 0-16,0 0 0,0 0 0,0 0 15,27 0-15,-27 0 16,0 0-16,28 0 0,-28 0 16,28 0-16,-28 0 0,0 0 15,-1 0-15,1 0 16,0 0-16,0 0 0,0 0 0,28 0 15,-28 0-15,0 0 0,0 0 16,0 0-16,0 0 16,-1 0-16,1 0 0,0 0 0,0 0 15,0 0-15,28 0 0,-28 0 16,0 0-16,0 0 0,0 0 16,-1 0-16,1 0 15,28 0-15,-28 0 0,0 0 0,0 0 0,0 0 0,0 0 16,0 0-16,0 0 15,0 0-15,-1 0 16,1 0-16,0 0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18:27.8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0,'0'28'47,"28"-28"-31,0 0-16,28 0 15,0 0-15,-28 0 16,27 0-16,1 0 0,-28 0 0,0 0 0,28 28 15,56-28-15,-57 0 0,1 0 16,0 0-16,0 0 16,28 0-16,-29 0 0,-27 0 0,84 0 15,-56 0-15,27 0 0,-27 0 16,0 0-16,0 0 0,0 0 0,0 0 16,-28 0-16,27 0 0,1 0 0,0 0 15,56 0-15,-84 0 0,27 0 16,1 0-16,0 0 0,-28 0 15,0 0-15,28 0 0,-28 0 0,-1 0 0,29 0 16,-28 0-16,0 0 0,28 0 16,-28 0-16,0 0 0,0 0 0,0 0 0,0 0 15,-1 0-15,1 0 0,28 0 16,-28 0-16,28 0 0,-28 0 16,0 0-16,28 0 0,-29 0 0,1 0 0,0 0 15,28 0-15,-28 0 16,28 0-16,-28 0 0,0 0 0,28 0 0,-29 0 15,29 28-15,-28-28 0,0 28 16,0-28-16,0 0 0,28 0 0,0 0 16,-1 27-16,1-27 0,0 0 15,-28 0-15,56 0 0,-29 28 0,1-28 0,0 28 16,-28-28-16,28 0 0,-28 0 0,83 28 0,1-28 16,-56 0-16,83 0 15,-83 0-15,28 0 0,28 28 16,-57 0-16,1-28 15,0 0-15,0 0 0,0 28 0,0-28 16,55 28-16,-27-28 16,-28 56-16,55-56 0,-55 0 0,0 28 15,0-28-15,0 0 16,0 0-16,-28 0 0,27 0 0,-27 0 0,0 27 16,0-27-16,28 0 0,0 0 0,0 0 0,-1 0 0,-27 0 15,28 0-15,-28 0 16,28 0-16,0 0 0,-1 0 0,-27 0 0,28 0 15,-28 0-15,28 0 0,0 0 16,-28 0-16,28 0 0,-29 0 0,29 0 16,0 0-1,-28 0-15,0 0 0,0 0 0,0 0 0,0 0 16,0 0-16,-1 0 0,1 0 0,28 0 16,-28 0-16,28 0 15,-28 0-15,0 0 0,0 0 0,27 0 0,1 0 16,-28 0-1,0 0-15,28 0 0,-28 0 0,0 0 0,0 0 16,28 0-16,-29 0 0,29 0 16,-28 0-16,28 0 0,-28 0 0,28 0 15,0 0-15,-29 0 0,1 0 0,28 0 16,-28 0-16,0 0 16,28 0-16,-28 0 0,0 0 0,0 0 0,27 0 15,1 0-15,0 0 16,-28 0-16,28 0 0,0 0 0,-28 0 0,55 0 15,29 0 1,-56 0-16,0 0 0,-1 0 0,1 0 0,0 0 16,-28 0-16,28 0 0,0 0 15,-1 0-15,57 0 0,-56 0 16,0 0-16,0 0 0,-1 0 0,1 0 0,0 0 16,0 0-16,-28 0 0,28 0 15,-1 0-15,-27 0 0,28 0 0,-28 0 0,28 0 16,0 0-1,0 0-15,-1 0 0,1 0 0,-28 0 0,28 0 16,-28 0-16,0 0 0,0 0 16,27 0-16,-27 0 0,28 0 0,0 0 0,0-27 15,0 27-15,55 0 16,-55-56-16,28 56 0,-28 0 16,0-28-16,-1 28 0,57-28 0,-56 28 15,0 0-15,-1-28 0,29 28 16,-28 0-16,0 0 0,0 0 0,0 0 0,-1-28 15,1 28-15,0-28 16,0 28-16,-28 0 0,28 0 0,-1-28 0,-27 28 16,28 0-16,0 0 0,0 0 0,-28 0 15,27-28-15,1 28 16,-28 0-16,28 0 0,0 0 0,-28 0 0,28 0 16,-56-28-16,55 28 15,1 0-15,0 0 0,-28 0 0,28 0 0,0 0 16,-28 0-16,-1 0 0,1 0 15,28 0-15,-28 0 0,28 0 0,0 0 16,-28 0-16,28 0 16,-29 0-16,1 0 0,0 0 0,0 0 15,0 0-15,0 0 0,0 0 0,28 0 0,-28 0 16,0 0-16,27 0 16,-27 0-16,0 0 0,28 0 15,-28 0-15,0 0 16,28 0-16,-28 0 0,-1 0 0,1 0 0,28 0 15,-28 0-15,28 0 0,-28 0 16,0 0-16,56 0 0,-29 0 0,29 0 16,-56 0-1,28 0-15,28 0 0,-1 0 16,-27 0-16,-28 0 0,28 0 16,0 0-16,-1 0 0,57 0 15,-56 0-15,-28 0 0,28 0 0,0 0 16,-1 0-16,85 0 15,-84 0-15,0 0 0,-1 0 0,29 0 16,-28 0-16,56 0 16,-29 0-16,57 0 0,-84 0 0,83 0 15,-83 0-15,56 0 16,-84 0-16,83 0 0,-27 0 0,-28 0 16,0 0-16,55 0 0,-83 0 15,28 0-15,-28 0 0,28 0 16,-28 0-16,0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20:07.6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74 0,'56'0'62,"0"0"-62,-1 0 16,29 0-16,-28 0 0,0 0 15,0 0-15,0 0 0,-1 0 0,1-28 0,0 28 16,-28-28-16,0 28 0,28 0 0,-28 0 0,27 0 16,1 0-1,0 0-15,56 0 0,-29 0 0,-27 0 0,56 0 16,-56 0-16,0 0 15,-1 0-15,1 0 0,0 0 0,0 0 0,-28 0 16,28 0-16,-1 0 16,1 0-16,0 0 0,0 0 0,0 0 0,0 0 15,-1 0-15,29 0 16,-28 0-16,0 0 0,0 0 0,-1 0 0,1 0 0,84 0 16,-84 0-16,27 0 0,-27 0 0,28 0 15,-28 0-15,0 0 16,-1 0-16,1 0 0,0 0 0,-28 0 0,28 0 15,0 0-15,-1 0 0,29 0 16,-28 0-16,-28 0 0,0 0 0,0 0 16,0 0-16,-1 0 15,1 0-15,0 0 0,0 0 16,0 0-16,0 0 0,0 0 16,0 0-16,0 0 15,0 0-15,0 0 31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22:25.0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0,'56'27'62,"0"-27"-62,27 0 0,1 0 0,56 0 16,-57 0-16,29 0 16,-28 0-16,55 0 0,-27 0 0,111 0 0,56 0 15,0 0-15,56 0 0,-111 0 16,-29 0-16,28 0 0,1 0 0,55 0 0,-56 0 16,56 0-16,0 0 0,-55 0 0,55 0 0,28 0 15,-28 0-15,56 0 16,-56 0-16,56 0 0,-56 0 0,56 0 0,-56 0 15,0 0-15,0 0 16,0 0-16,56 0 0,0 0 0,0 0 0,-56 0 16,28 56-16,-27-56 0,334 0 15,-335 0-15,0 0 0,-56 0 0,0 0 16,84 0-16,-83 0 16,-57 0-16,57 0 0,-57 0 0,0 0 0,29 0 15,-29 0-15,1 0 0,-1 0 0,-27 0 0,-28 0 16,27 0-16,-27 0 15,139 0-15,-112 0 0,-27 0 0,-28 0 16,55 0-16,-55 0 0,28 0 16,27 0-16,-27 0 0,0 0 0,139 0 15,-167 0-15,27 0 0,-27 0 16,28 0-16,-1 0 0,-27 0 0,-28 0 16,0 0-16,-28 0 0,27 0 0,1 0 15,0 0-15,-28 0 0,0 0 16,0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28:27.6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0,'56'0'94,"0"0"-79,-1 0-15,1 0 0,0 0 16,28 0-16,-28 0 0,-1 0 16,1 0-16,0 0 0,0 0 0,0 0 15,0 0-15,-1 0 0,1 0 0,-28 0 16,28 0-16,0 0 0,0 0 0,-1 0 16,1 0-16,0 0 0,-28 0 0,28 0 15,0 0-15,-29 0 0,29 0 0,0 0 16,0 0-16,0 0 0,0 0 0,-1 0 15,1 0-15,-28 0 0,28 0 0,-28 0 16,0 0-16,28 0 0,-28 0 0,27 0 16,-27 0-16,0 0 0,0 0 0,28 0 15,-28 0-15,28 0 0,-28 0 16,0 0-16,-1 0 0,1 0 0,28 0 16,0 0-16,-28 0 0,0 0 0,0 0 15,0 0-15,27 0 0,-27 0 0,28 0 16,0 0-16,-28 0 0,28 0 15,-28 0-15,27 0 0,-27 0 0,28 0 16,0 0-16,0 0 0,-28 0 16,28 0-16,-28 0 0,-1 0 0,29 0 15,0 0-15,-28 0 0,28 0 0,0 0 16,-28 0-16,27 0 0,-27 0 0,28 0 16,0 0-16,-28 0 0,28 0 0,-28 0 15,-1 0-15,1 0 0,0 0 0,0 0 16,28 0-16,-28 0 0,28 0 15,-28 0-15,28 0 0,-29 0 16,29 0-16,-28 0 0,28 0 0,-28 0 16,28 0-16,-28 0 0,27 0 0,-27 0 15,28 0-15,-28 0 0,28 0 16,-28 0-16,0 0 0,28 0 0,-28 0 16,-1 0-16,1 0 0,0 0 0,0 0 15,0 0-15,28 0 0,-28 0 0,0 0 16,0 0-16,0 0 0,-1 0 0,1 0 15,0 0-15,28 0 0,-28 0 16,0 0-16,0 0 0,0 0 0,0 0 16,0 0-16,-1 0 0,29 0 15,-28 0-15,0 0 0,0 0 0,0 0 16,0 0-16,28 0 0,-28 0 16,0 0-16,-1 0 0,1 0 0,28 0 15,-28 0-15,0 0 0,28 0 0,0 0 16,-1 0-16,-27 0 0,28 0 15,-28 0-15,28 0 0,0 0 16,-28 0-16,27 0 0,-27 0 0,28 0 16,0 0-16,-28 0 0,28 0 15,-28 0-15,28 0 0,-29 0 16,29 0-16,-28 0 0,28 0 0,-28 0 16,28 0-16,0 0 0,-1 0 0,-27 0 15,0 0-15,0 0 0,28 0 0,-28 0 16,28 0-16,0 0 0,-1 0 0,1 0 15,-28 0-15,0 0 0,28 0 16,-28 0-16,0 0 0,27 0 0,-27 0 16,0 0-16,0 0 0,0 0 0,28 0 15,-28 0-15,0 0 0,0 0 16,0 0-16,-1 0 0,29 0 16,-28 0-16,28 0 0,-28 0 0,28 0 15,-28 0-15,28 0 16,-29 0-16,29 0 0,0 0 0,-28 0 15,0 0-15,28 0 0,0 0 0,-29 0 16,29 0-16,0 0 0,0 0 0,0 0 16,0 0-16,-1 0 0,-27 0 0,28 0 15,0 0-15,0 0 0,0 0 0,-1 0 16,1 0-16,-28 0 0,28 0 0,0 0 16,-28 0-16,0 0 0,27 0 0,1 0 15,-28 0-15,28 0 0,0 0 0,0 0 16,-28 0-16,27 0 0,1 0 0,0 0 15,0 0-15,-28 0 0,28 0 16,-28 0-16,-1 0 0,1 0 0,28 0 16,-28 0-16,28 0 0,-28 0 0,0 0 15,0 0-15,27 0 0,-27 0 0,28 0 16,0 0-16,-28 0 0,0 0 0,28 0 16,-28 0-16,27 0 0,1 0 0,0 0 15,0 0-15,-28 0 0,0 0 0,28 0 16,-29 0-16,29 0 0,-28 0 0,28 0 15,-28 0-15,0 0 0,28 0 0,-28 0 16,27 0-16,1 0 0,-28 0 0,28 0 16,0 0-16,-28 0 0,0 0 15,0 0-15,27 0 0,1 0 16,-28 0-16,28 0 0,-28 0 0,0 0 16,0 0-16,27 0 15,-27 0-15,28 0 0,-28 0 0,0 0 16,0 0-16,28 0 0,-28 0 0,28 0 15,-29 0-15,1 0 0,0 0 16,0 0-16,0 0 0,0 0 0,28 0 16,-28 0-16,0 0 0,0 0 15,-1 0-15,1 0 0,0 0 0,0 0 16,28 0-16,0 0 0,-28 0 0,28 0 16,-1 0-16,1 0 0,0 0 0,-28 0 15,28 0-15,-28 0 0,28 0 16,-1 0-16,-27 0 0,28 0 0,-28 0 15,28 0-15,-28 0 0,0 0 16,27 0-16,1 0 0,-28 0 16,0 0-16,0 0 0,0 0 0,28 0 15,-28 0-15,0 0 0,-1 0 16,1 0-16,0 0 0,0 0 16,0 0-16,0 0 15,0 0 63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24:02.6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0,'27'0'15,"29"0"-15,0 0 0,0 28 16,-28-28-16,28 27 0,-1-27 0,1 0 15,0 0-15,28 28 16,-28-28-16,0 0 0,-1 0 0,1 0 0,-28 0 16,28 0-16,0 0 0,0 0 15,27 0-15,-27 0 0,-28 0 0,0 0 0,28 0 16,-28 0-16,27 0 16,1 0-16,0 0 0,-28 0 0,0 0 0,0 0 15,28 0-15,0 0 0,-29 0 0,29 0 0,-28 0 16,0 0-16,0 0 0,28 0 15,-28 0-15,28 0 0,-29 0 0,1 0 0,28 28 16,0-28-16,0 28 16,0-28-16,0 0 0,-1 0 0,1 0 0,0 0 15,0 0-15,28 0 0,-29 0 16,1 0-16,0 0 0,28 0 0,-28 0 0,-1 0 16,29 0-16,-28 0 0,28 0 0,-28 0 0,-1 0 15,29 0-15,-56 0 16,28 0-16,0 0 0,-1 0 0,1 0 0,0 0 15,0 0-15,-28 0 0,0 0 16,28 0-16,-29 0 0,29 0 16,0 0-16,-28 0 0,0 0 15,28 0-15,-28 0 0,0 0 0,27 0 0,-27 0 16,0 0-16,0 0 16,0 0-16,0 0 0,0 0 0,0 0 0,0 0 15,0 0-15,0 0 0,-1 0 0,29 0 0,-28 0 16,0 0-1,0 0-15,28 0 0,-28 0 0,28 0 0,-1 0 16,-27 0-16,28 0 16,0 0-16,0 0 0,-28 0 0,0 0 0,0 0 15,27 0-15,-27 0 16,28 0-16,0 0 0,0 0 0,-28 0 16,27 0-16,1 0 0,-28 0 0,0 0 0,0 0 15,0 0-15,0 0 0,0 0 16,28 0-16,-28 0 0,27 0 0,-27 0 15,28 0-15,-28 0 16,28 0-16,0 0 0,-28 0 0,-1 0 16,1 0-16,28 0 0,0 0 15,-28 0-15,28 0 0,-28 0 0,0 0 16,-1 0-16,1 0 16,28 0-16,-28 0 0,0 0 0,28 0 0,-28 0 15,0 0-15,28 0 0,-29 0 0,29 0 0,-28 0 16,28 0-16,0 0 0,-28 0 15,28 0-15,-1 0 0,1 0 0,0 0 0,0 0 16,0 0-16,0 0 16,-1 0-16,1 0 0,0 0 0,0 0 15,0 0-15,-1 0 0,-27 0 16,0 0-16,28 0 0,-28 0 0,0 0 0,28 0 16,0 0-16,-1 0 0,29 0 0,-28 0 0,0 0 15,0 0-15,-1 0 16,1 0-16,28 0 0,-28 0 0,28 0 0,-29 0 15,1 0-15,28 0 16,-28 0-16,0 0 0,-1 0 0,1 0 0,0 0 16,0 0-16,0 0 0,0 0 15,-1 0-15,-27 0 0,28 0 0,-28 0 0,28 0 16,0 0-16,-1 0 0,1 0 16,0 0-16,0 0 0,0 0 0,-28 0 0,28 0 15,-1 0-15,1 0 0,0 0 0,28 0 0,-28 0 16,-1 0-16,1 0 15,0 0-15,28 0 0,-28 0 0,27 0 0,-27 0 16,0 0-16,28 0 0,-28 0 16,-1 0-16,29 0 0,-28 0 0,0 0 0,0 0 15,-1 0-15,1 0 16,0 0-16,28 0 0,-28 0 0,-29 0 0,29 0 16,0 0-16,0 0 0,-28 0 0,28 0 15,-28 0-15,0 0 0,-1 0 16,1 0-16,0 0 0,0 0 15,0 0 1,0 0-16,0 0 16,0 0-1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26:37.5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0 121 0,'28'0'125,"0"0"-125,0 0 0,28 0 0,-28 0 0,28 0 16,55 0-16,-55 0 15,28 0-15,-28 0 0,28 0 0,-1 0 0,1 0 16,0 0-16,-28 0 0,55 0 0,-83 0 0,84 0 16,-56 0-16,-1 0 0,29 0 15,-28 0-15,0 0 0,-28 0 16,28 0-16,-1 0 0,1 0 0,0 0 16,-28 0-16,28 0 0,0 0 0,-1 0 15,-27 0-15,0 0 0,28 0 0,-28 0 16,28 0-16,-28 0 0,28 0 0,-1 0 0,1 0 15,-28 0-15,0 0 16,28 0-16,0 0 0,-1 0 0,-27 0 16,0 0-16,28 0 0,0 0 0,0 0 0,-28 0 15,28 0-15,-1 0 16,-27 0-16,0 0 0,28 0 0,-28 0 0,0 0 16,0 0-16,28 0 15,-29 0-15,1 0 0,28 0 0,-28 0 16,0 0-16,0 0 0,0 0 0,0 0 15,28 0-15,-28 0 16,27 0-16,-27 0 0,28 0 0,-28 0 0,0 0 16,0 0-16,28 0 15,-28 0-15,27 0 0,-27 0 0,0 0 0,0 0 16,28 0-16,0 0 0,0 0 16,-29 0-16,1 0 0,0 0 15,0 0-15,0 0 0,28 0 0,-28 0 16,0 0-16,0 0 0,28 0 0,-29 0 15,1 0-15,0 0 0,0 0 0,0 0 0,0 0 16,0 0-16,0 0 0,28 0 16,-28 0-16,-1 0 0,1 0 15,0 0-15,28 0 0,-28 0 0,0 0 16,0 0-16,28 0 0,-28 0 0,27 0 16,-27 0-16,28 0 0,-28 0 15,28 0-15,-28 0 0,28 0 0,-28 0 16,-1 0-16,29 0 0,-28 0 15,28 0-15,-28 0 0,28 0 0,0 0 16,-1 0-16,1 0 0,0 0 0,-28 0 16,28 0-16,0 0 0,-1 0 15,1 0-15,0 0 0,0 0 0,0 0 16,0 0-16,-29 0 16,29 0-16,0 0 0,0 0 0,0 0 15,0 0-15,-29 0 16,29 0-16,-28 0 0,0 0 0,0 0 0,28 0 0,-28 0 15,28 0-15,-28 0 0,-1 0 0,1 0 16,28 0-16,-28 0 0,0 0 16,28 0-16,0 0 0,-28 0 0,-1 0 15,1 0-15,28 0 0,-28 0 16,28 0-16,-28 0 16,28 0-16,-28 0 0,-1 0 0,29 0 15,-28 0-15,28 0 0,-28 0 0,28 0 16,0 0-1,-1 0-15,1 0 0,-28 0 0,28 0 0,0 0 0,0 0 16,-28 0-16,-1 0 0,29 0 0,0 0 0,-28 0 16,28 0-16,-28 0 15,0 0-15,0 0 0,27 0 0,-27 0 0,28 0 16,-28 0-16,0 0 16,0 0-16,28 0 0,-28 0 0,27 0 15,-27 0-15,28 0 0,-28 0 16,28 0-16,-28 0 0,28 0 0,-28 0 15,27 0-15,-27 0 0,0 0 0,28 0 0,0 0 16,-28 0-16,28 0 16,-28 0-16,27 0 0,1 0 15,0 0-15,0 0 0,0 0 0,-1 0 16,1 0-16,-28 0 0,28 0 0,-28 0 0,28 0 16,0 0-16,-1 0 15,1 0-15,0 0 0,-28 0 0,28 0 0,0 0 16,-1 0-16,-27 0 15,28 0-15,-28 0 0,0 0 0,0 0 16,0 0-16,0 0 0,0 0 0,0 0 0,-1 0 0,29 0 16,-28 0-1,0 0-15,0 0 0,0 0 0,0 0 16,0 0-16,0 0 16,0 0-16,0 0 0,-1 0 0,1 0 15,0 0-15,28 0 16,-28 0-16,0 0 0,0 0 15,0 0-15,0 0 0,-28-28 0,28 28 16,-1 0-16,1 0 0,0 0 16,0 0-16,0 0 0,0 0 0,0 0 15,0 0-15,0 0 16,0 0-16,0 0 0,-1 0 16,1 0-16,0 0 0,0 0 0,0 0 15,0 0-15,0 0 0,0 0 16,28 0-16,-28 0 15,27 0-15,-27 0 0,0 0 0,0 0 16,0 0-16,28 0 0,-28 0 0,0 0 16,28 0-16,-29 0 15,1 0-15,28 0 0,-28 0 16,0 0-16,0 0 0,28 0 16,-28 0-16,0 0 0,-1 0 15,29 0-15,-28 0 0,0 0 0,0 0 16,28 0-16,-28 0 0,0 0 15,0 0-15,0 0 0,-1 0 0,1 0 16,28 0-16,-28 0 0,0 0 16,0 0-16,0 0 15,0 0-15,28 0 0,-29 0 0,29 0 16,-28 0-16,0 0 0,0 0 0,28 0 16,-28 0-16,0 0 15,0 0-15,0 0 0,27 0 0,-27 0 16,0 0-16,0 0 0,0 0 0,0 0 15,28 0-15,-28 0 16,0 0-16,-1 0 0,1 0 0,0 0 0,0 0 0,0 0 16,28 0-16,-28 0 15,0 0-15,0 0 16,0 0-16,-1 0 16,1 0-16,0 0 171,0 0-171,0 0 0,0 0 16,0 0 0,0 0-1,0 0-15,0 0 16,0 0 0,0 0-1,-1 0-15,1 0 16,0 0-16,0 0 0,0 0 15,0 0-15,0 0 0,0 0 0,0 0 16,0 0 0,0 0-16,-1 0 0,1 0 15,0 0-15,0 0 16,0 0 0,0 0-16,0 0 15,0 0-15,0 0 16,0 0-16,0 0 0,-1 0 0,1 0 15,0 0-15,0 0 0,0 0 16,0 0-16,0 0 0,28 0 0,-28 0 0,0 0 16,0 0-16,27 0 15,-27 0-15,0 0 0,28 0 0,0 0 0,0 0 16,-28 0-16,-1 0 0,29 0 16,0 0-16,0 0 0,-28 0 0,28 0 15,-28 0-15,0 0 16,-1 0-16,29 0 0,-28 0 0,0 0 15,0 0-15,0 0 0,0 0 0,0 0 16,0 0-16,0 0 0,27 0 16,-27 0-16,0 0 0,28 0 0,-28 0 15,28 0-15,0 0 0,-29 0 16,1 0-16,28 0 0,-28 0 0,28 0 0,-28 0 16,28 0-16,0 0 15,-29 0-15,1 0 0,28 0 0,-28 0 0,0 0 0,28 0 16,-28 0-1,28 0-15,-29 0 0,1 0 0,0 0 0,28 0 16,0 0 0,-28 0-16,0 0 0,0 0 15,0 0-15,-1 0 0,1 0 0,0 0 0,28 0 0,-28 0 16,0 0-16,28 0 16,-28-28-16,0 28 0,27 0 15,-27 0-15,0 0 0,28 0 16,-28-28-16,0 28 0,28-28 0,0 28 15,-29 0-15,29 0 0,-28 0 0,28 0 16,-28 0-16,28 0 0,-28 0 16,0 0-16,27 0 0,-27 0 0,0 0 15,0 0-15,28 0 16,-28 0-16,0 0 0,0 0 0,0 0 0,0 0 31,-1 0-31,1 0 0,0 0 16,0 0-1,0 0-15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27:40.8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69 0,'28'0'110,"28"0"-95,0 0-15,-28 0 0,28 0 0,-28 0 16,27 0-16,57 0 0,-56 0 0,-28 0 0,28 0 15,55 0-15,-83 0 0,28 0 16,0 0-16,0 0 0,0 0 0,-29 0 0,29 0 16,-28 0-16,0 0 0,0 0 15,28 0-15,0 0 0,-1 0 0,-27 0 16,28 0-16,0 0 0,0 0 16,-28 0-16,28 0 0,-29 0 0,1 0 15,0 0-15,0 0 0,0 0 0,0 0 16,28 0-1,-28 0-15,0 0 0,0 0 16,0 28-16,-1 0 16,1-28-16,0 0 0,0 0 15,0 0 1,0 0-16,0 0 0,0 0 0,0 0 16,0 0-1,0 0 1,-1 0-16,1 28 0,0-28 15,0 0 1,0 0-16,0 0 0,0 0 31,0 0-31,0 0 0,0 0 16,0 0 0,-1 0-1,1 0-15,0 0 16,0 0 249,0 0-186,0 0-64,0 0-15,0 0 16,0 0-16,0 0 0,0 0 0,0 28 15,-1-28 1,1 0 0,0 0 15,0 0-15,0 0-1,0 0 1,0 0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29:46.6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0 102 0,'28'0'78,"0"0"-78,0 0 16,28 0-16,0 0 0,27 0 16,-27 0-16,28 0 0,-28 0 0,55 0 0,-27 0 15,0 0-15,0 0 16,-1 0-16,29 0 0,-84 0 0,84 0 0,-57 0 15,29 0-15,-28 0 0,28 0 0,-28 0 0,27 0 16,1 0-16,-28 0 0,28 0 16,27 0-16,-83 0 0,84 0 0,-28 0 15,-29 0-15,29 0 0,-28 0 16,28 0-16,-1 0 0,29 0 0,-84 0 0,84 0 16,-57 0-16,29 0 0,0 0 15,-28 0-15,27 0 0,-27 0 0,0 0 16,28 0-16,-28 0 0,0 0 15,27 0-15,-27 0 0,0 0 0,-28 0 0,28 0 16,-1 0-16,1 0 0,-28 0 0,28 0 0,0 0 16,0 0-16,0 0 15,-1 0-15,1 0 0,28 0 0,0 0 16,-29 0 0,57 0-16,-84 0 0,0 0 0,28 0 0,-28 0 15,27 0 1,-27 0-16,0 0 0,28 0 0,-28 0 0,0 0 0,0 0 15,28 0-15,0 0 0,-29 28 16,29-28-16,-28 28 0,28-28 16,0 0-16,0 0 0,-28 0 0,27 27 15,1-27-15,0 0 16,0 0-16,0 0 0,-1 28 0,-27-28 0,28 28 16,0-28-16,0 0 15,0 0-15,-28 0 0,27 0 0,-27 0 0,0 0 16,0 0-16,0 0 0,0 0 0,28 0 0,0 0 15,-28 0 1,-1 0-16,1 0 0,0 0 0,0 0 0,28 0 16,-28 0-16,0 0 15,28 0-15,-28 0 0,0 0 0,-1 0 16,29 0-16,0 0 0,0 0 16,0 0-16,-28 0 0,27 0 0,-27 0 0,28 0 15,0 0-15,0 0 0,28 0 16,-29 0-16,1 0 0,0 0 0,0 0 0,83 0 15,-83 0-15,28 0 0,-28 0 0,0 0 16,-1 0-16,1 0 16,0 0-16,-28 0 0,28 0 0,0 0 15,-1 0-15,1 0 0,-28 0 16,0 0-16,0 0 0,0 0 0,28 0 0,0 0 16,-28 0-16,-1 0 15,1 0-15,28 0 0,-28 0 0,0 0 16,28 0-16,-28 0 0,0 0 0,0 0 0,-1 0 15,1 0 1,0 0-16,0 0 0,0 0 0,0 0 0,0 0 16,0 0-16,0 0 15,28 0-15,-28 0 0,27 0 16,-27 0-16,0 0 16,0 0-16,0 0 15,0 0 1,0 0-16,0 0 15,28 0-15,-29 0 0,1 0 16,0 0 0,0 0-16,0 0 15,0 0-15,0 0 16,0 0 15,0 0-31,0 0 16,0 0-16,-1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33:45.6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80 0,'0'-27'125,"28"27"-109,28 0-16,-28 0 0,56 0 15,-28 0-15,27 0 0,-27 0 16,0 0-16,28 0 0,0 0 0,-1 0 0,1 0 15,28 0-15,-29 0 0,1 0 16,0 0-16,-28 0 0,-1 0 0,1 0 16,0 0-16,28 0 0,-28 0 0,27 0 0,1 0 0,-28 0 15,56 0-15,-29 0 16,-27 0-16,56 0 0,-56 0 0,27 0 16,29 0-16,-28 0 0,-28 0 15,27 0-15,1 0 0,-28 0 0,28 0 0,-29 0 0,29 0 16,-28 0-16,28 0 15,-28 0-15,-1 0 0,1 0 0,0 0 0,-28 0 16,28 0-16,0 0 0,27 0 0,-27 0 0,0 0 16,0 0-16,0 0 0,-1 0 15,-27 0-15,28 0 0,56 0 0,-84 0 16,28 0-16,-1 0 0,1 0 16,0 0-16,0 0 0,28 0 0,-29 0 0,1 0 15,0 0-15,0 0 0,0 0 16,27 0-16,-27 0 0,28 0 0,-28 0 0,0 0 15,0 0-15,-1 0 0,29 0 0,-28 0 16,28 0-16,-29 0 16,1 0-16,28 0 0,-28 0 0,0 0 0,27 0 0,-27 0 15,-28 0-15,28 0 0,0 0 16,0 0-16,-1 0 0,1 0 0,-28 0 0,28 0 16,0 0-16,0 0 15,-1 0-15,1 0 0,-28 0 0,28 0 0,0 0 16,0 0-16,-28 0 15,27 0-15,1 0 0,0 0 0,0 0 0,-28 0 16,28 0-16,-1 0 0,-27 0 0,0 0 0,28 0 0,0 0 16,0 0-16,-28 0 15,27 0-15,1 0 0,-28 0 0,0 0 0,0 0 16,28 0-16,0 0 0,0 0 16,-29 0-16,29 0 0,0 0 0,-28 0 15,28 0-15,0 0 0,-28 0 16,27 0-16,1 0 0,-28 0 0,28 0 0,-28 0 15,0 0-15,28 0 0,-28 0 0,27 0 0,-27 0 16,0 0-16,0 0 0,28 0 16,0 0-16,-28 0 0,27 0 0,-27 0 15,0 0-15,28 0 16,-28 0-16,0 0 0,28 0 0,0 0 16,-29 0-16,29 0 0,-28 0 15,28 0-15,0 0 0,-28 0 16,28 0-16,-28 0 0,27 0 15,1 0-15,-28 0 0,28 0 0,-28 0 16,0 0-16,0 0 0,0 0 0,27 0 0,-27 0 16,0 0-16,28 0 15,0 0-15,-28 0 0,0 0 0,27 0 0,-27 0 16,0 0-16,0 0 16,28 0-16,-28 0 0,28 0 0,-28 0 0,0 0 15,0 0-15,-1 0 0,1 0 16,0 0-16,28 0 0,-28 0 0,0 0 15,0 0-15,0 0 0,0 0 16,0 0-16,-1 0 0,1 0 0,0 0 16,0 0-16,0 0 0,28 0 0,-28 0 0,28 0 15,0 0-15,-29 0 16,29 0-16,-28 0 0,0 0 0,0 0 0,0 0 16,28 0-16,-28 0 15,0 0-15,27 0 0,-27 0 0,28 0 16,0 0-16,0 0 15,-28 0-15,0 0 0,-1 0 0,1 0 0,28 0 16,-28 0-16,0 0 0,0 0 0,0 0 0,0 0 16,0 0-16,0 0 0,27 0 15,-27 0-15,0 0 0,28 0 0,-28 0 16,0 0-16,0 0 0,0 0 16,28 0-16,-29 0 0,1 0 15,0 0-15,0 0 16,0 0-16,0 0 15,0 0-15,0 0 0,0 0 0,0 0 16,0 0 0,-1 0 15,1 0-31,0 0 16,0 0 15,-28-28 31,28 28-62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2:33:30.2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0 230 0,'56'0'141,"-28"0"-141,28 0 0,0 0 0,0 0 15,-1 0-15,1 0 0,-28 0 0,28 0 16,0 0-16,0 0 16,0 0-16,-1 0 0,1 0 15,-28 0-15,28 0 0,-28 0 0,0 0 16,0 0-16,0 0 0,-1 0 0,1 0 16,28 0-16,-28 0 0,0 0 15,642 0 95,-642 0-95,0 0-15,0 0 16,0 0-16,-1 0 15,1 0-15,0 0 0,0 0 0,0 0 16,0 0 0,0 0-16,0 0 15,0 0-15,0 0 16,0 0-16,0 0 16,-1 0-16,1 0 0,0 0 15,0 0-15,0 0 16,0 0-1,0 0-15,0 0 16,0 0-16,0 0 0,0 0 16,-1 0-16,1 0 15,0 0 1,0 0-16,0 0 16,0 0-16,0 0 0,0 0 15,0 0-15,0 0 16,0 0-16,-1 0 0,1 0 0,0 0 15,0 0-15,0 0 0,0 0 0,0 0 0,0 0 16,0 0 0,0 0-16,0 0 15,0 0-15,-1 0 0,29 0 16,-28 0-16,0 0 0,0 0 16,0 0-16,0 0 0,0 0 15,0 0-15,0 0 16,27 0-16,-27 0 0,0 0 0,0 0 15,0 0-15,0 0 0,0 0 0,28 0 16,-28 0-16,27 0 0,-27 0 0,0 0 16,0 0-16,0 0 15,0 0-15,0 0 0,28 0 0,-28 0 0,0 0 0,-1 0 16,1 0 0,0 0-16,0 0 0,28 0 0,-28 0 0,0 0 15,0 0-15,0 0 16,0 0-16,-1 0 0,29 0 0,-28 0 15,0 0-15,0 0 16,28 0-16,-28 0 0,0 0 0,0 0 16,27 0-16,-27 0 0,0 0 0,0 0 15,0 0-15,0 0 16,0 0-16,0 0 0,0 0 0,0 0 16,27 0-16,1 0 15,-28 0-15,0 0 0,0 0 0,28 0 0,-28 0 16,28 0-16,-29 0 15,1 0-15,0 0 0,0 0 16,0 0-16,0 0 0,0 0 0,0 0 16,0 0-16,0 0 0,0 0 15,0 0-15,-1 0 0,29 0 0,-28 0 0,0 0 16,0 0 0,0 0-16,0 0 0,0 0 0,0 0 0,0 0 0,-1 0 15,1 0 1,0 0-16,0 0 0,0 0 0,0 0 15,0 0-15,0 0 16,0 0-16,0 0 0,0 0 0,0 0 16,-1 0-16,1 0 0,0 0 0,0 0 15,0 0 1,0 0-16,0 0 0,0 0 16,0 0-16,0 0 15,0 0-15,-1 0 16,1 0-16,0 0 0,28 0 15,-28 0-15,0 0 16,0 0-16,0 0 0,0 0 16,0 0-1,-1 0-15,1 0 16,0 0 0,0 0-16,0 0 0,0 0 0,0 0 15,0 0 1,0 0-16,0 0 0,28 0 0,-29 0 15,1 0-15,28 0 0,-28 0 16,28 0-16,0 0 0,-28 0 0,27 0 0,-27 0 16,0 0-16,0 0 0,28 0 0,0 0 0,-28 0 15,28 0-15,-1 0 16,1 0-16,-28 0 0,28 0 0,0 0 0,-28 0 16,0 0-16,0 0 15,27 0-15,-27 0 0,0 0 0,28 0 16,-28 0-16,28 0 0,0 0 15,-29 0-15,29 0 0,0 0 0,0 0 16,0 0-16,0 0 0,-1 0 0,1 0 16,0 0-16,-28 0 0,28 0 15,0 0-15,-28 0 0,-1 0 0,1 0 16,0 0-16,0 0 16,28 0-16,-28 0 0,0 0 0,0 0 0,0 0 15,0 0 1,-1 0-16,1 0 0,0 0 0,28 0 0,-28 0 15,0 0-15,0 0 0,28 0 0,-28 0 16,0 0-16,-1 0 16,29 0-16,-28 0 0,0 0 0,0 0 0,0 0 15,0 0 1,0 0-16,0 0 0,27 0 0,-27 0 0,0 0 16,0 0-16,0 0 15,0 0-15,28 0 0,-28 0 16,28 0-16,-29 0 0,1 0 15,0 0-15,0 0 0,0 0 0,28 0 16,-28 0-16,0 0 0,28 0 0,-1 0 16,-27 0-16,0 0 0,28 0 15,-28 0-15,0 0 0,0 0 0,0 0 0,0 0 16,0 0-16,-1 0 16,1 0-16,0 0 0,28 0 0,-28 0 15,0 0-15,0 0 16,0 0-16,0 0 0,0 0 0,0 0 0,-1 0 15,1 0-15,0 0 16,0 0-16,28 0 0,-28 0 0,0 0 16,28 0-16,-28 0 0,27 0 0,-27 0 15,28-28-15,0 28 16,-28 0-16,28 0 0,-1-28 0,-27 28 0,28 0 16,-28 0-16,28 0 15,0-27-15,-28 27 0,28-28 0,-1 28 16,1 0-16,-28 0 0,28 0 15,0-28-15,-28 28 0,0 0 16,-1 0-16,29 0 0,-28 0 0,0 0 16,0-28-16,28 28 0,-28-28 15,28 28-15,-29 0 0,29 0 16,-28 0-16,0 0 0,0 0 16,28 0-16,-28 0 0,28 0 0,-28 0 15,-1 0-15,1 0 16,0 0-16,0 0 0,0 0 0,0 0 15,0 0-15,0 0 0,-28-28 0,28 28 0,0 0 16,0 0-16,-1 0 16,1 0-16,0 0 0,0 0 15,0 0-15,0 0 16,0 0-16,0 0 0,0 0 0,0 0 16,0 0-1,0 0-15,-1 0 0,1 0 0,0 0 16,0 0-16,0 0 0,0 0 15,0 0-15,0 0 0,0 0 0,0 0 16,0 0-16,-1 0 0,1 0 16,0 0-1,0 0-15,0 0 0,0 0 16,0 0 0,0 0-16,0 0 0,0 0 0,27 0 15,-27 0 1,0 0-16,0 0 0,0 0 0,0 0 15,0 0-15,0 0 0,0 0 16,0 0-16,0 0 16,0 0-16,-1 0 0,1 0 0,0 0 15,0 0-15,0 0 16,0 0-16,0 0 0,0 0 0,0 0 16,0 0-1,27 0-15,1 0 0,-28 0 0,0 0 0,0 0 16,0 0-16,0 0 15,28 0-15,-28 0 0,27 0 16,-27 0-16,0 0 0,0 0 0,28 0 16,-28 0-16,28 0 0,-28 0 15,0 0-15,-1 0 0,29 0 0,-28 0 0,28 0 0,-28 0 16,0 0 0,0 0-16,0 0 0,0 0 0,-1 0 0,1 0 15,0 0 1,0 0-16,0 0 0,0 0 0,0 0 0,28 0 0,-28 0 15,0 0 1,0 0-16,-1 0 16,1 0-16,0 0 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11:54.8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0,'32'0'156,"0"0"-156,0 0 16,33 0-16,-33 0 0,32 0 0,0 0 15,1 0-15,31 0 0,-32 0 16,1 0-16,31 0 0,-32 0 0,1 0 16,-1 0-16,0 0 0,-31 0 0,31 0 0,32 0 15,-64 0 1,1 0-16,31 0 0,0 0 0,0 0 0,1 0 0,-1 0 15,-32 0-15,0 0 16,97 0-16,-65 0 0,-32 0 0,1 0 0,31 0 16,0 0-16,1 0 0,-1 0 0,0 0 0,0 0 15,1 0-15,-1 0 0,0 0 16,1 0-16,-1 0 0,-32 0 0,0 0 16,33 0-16,-33 0 15,0 0-15,0 0 0,32 0 0,-32 0 16,1 0-16,-1 0 0,0 0 15,0 0-15,0 0 0,0 0 0,33 0 16,-33 0-16,0 0 0,0 0 0,0 0 16,0 0-16,1 0 15,-1 0-15,32 0 0,-32 0 0,0 0 0,1 0 16,-1 0 0,0 0-16,0 0 0,32 0 15,-32 0-15,1 0 16,-1 0-16,0 0 0,0 0 0,32 0 15,-32 0 1,1 0-16,-1 0 0,0 0 0,0 0 16,32 0-16,1 0 0,-33 0 15,32 0-15,-32 0 16,33 0-16,-1 0 0,32 0 16,-63 0-1,-1 0-15,32 0 0,0 0 16,1 0-16,-1 0 15,-32 0-15,0 0 0,0 0 0,33 0 0,-33 0 16,0 0-16,0 0 0,32 0 16,-31 0-16,-1 0 15,0 0-15,32 0 0,-32 0 0,33 0 16,-33 0-16,32 0 16,-32 0-16,33 0 0,-33 0 0,32 0 15,-32 0-15,0 0 16,33 0-16,-33 0 0,32 0 0,33 0 15,-65 0-15,64 0 16,-32 0-16,-31 0 16,-1 0-16,32 0 0,0 0 0,33 0 15,-1 0 1,-31 0-16,-33 0 0,0 0 0,32 0 16,65 0-16,-97 0 15,32 0-15,33 0 0,-33 0 16,0 0-16,1 0 0,-1 0 15,65 0-15,-65 0 0,-32 0 0,32 0 0,-32 0 16,33 0-16,-1 0 0,-32 0 0,32 0 0,1 0 16,-1 0-16,0 0 15,1 0-15,-1 0 0,-32 0 0,32 0 0,1 0 16,-1 0-16,-32 0 0,33 0 16,-1 0-16,-32 0 15,0 0-15,0 0 0,0 0 0,33 0 0,-33 0 16,0 0-16,0 0 0,0 0 15,0 0-15,1 0 16,-1 0-16,0 0 0,32 0 0,-32 0 16,33 0-16,-1 0 15,0 0-15,-32 0 0,33 0 16,-33 0-16,32 0 0,1 0 16,-33 0-16,64 0 15,1 0-15,-65 0 0,0 0 0,32 0 16,1 0-16,-33 0 0,64 0 15,-32 0-15,33 0 16,-1 0-16,-31 0 0,-33 0 16,0 0-16,0 0 15,0 0-15,0 0 0,1 0 0,-1 0 16,0 0-16,0 0 16,0 0-1,0 0 1,0 0-16,1 0 15,-1 0 1,0 0-16,0 0 16,0 0-16,0 0 15,1 0-15,-1 0 16,0 0-16,0 0 0,0 0 62,0 0-46,0 0 0,1 0-1,-1 0-15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21:22.7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0,'64'0'110,"1"33"-110,31-33 0,33 0 0,-33 32 0,33-32 15,-1 32-15,1-32 16,-32 0-16,63 0 0,98 0 0,-1 0 0,0 64 16,0-64-16,-160 0 0,63 32 0,1-32 0,-64 0 15,-1 0-15,33 0 0,-1 0 16,1 0-16,32 0 0,-65 0 0,1 0 0,95 0 15,-63 0 1,-32 0-16,31 0 0,97 0 0,-128 0 16,-33 0-16,65 0 15,-65 0-15,-32 0 0,32 0 0,1 0 0,63 0 16,-31 0 0,31 0-16,-63 0 0,31 0 15,33 0-15,-65 0 0,32 0 16,-31 0-16,95 0 15,-95 0-15,63 0 0,-95 0 0,256 0 16,-128 0 0,-33 0-16,-63 0 0,-1 0 15,0 0-15,33 0 16,-33 0-16,0 0 16,1 0-16,-33 0 0,64 0 0,-64 0 0,0 0 15,65 0-15,-65 0 16,0 0-16,33 0 0,-1 0 15,-32 0 1,32 0 0,33 0-16,-33 0 15,32 0-15,-31 0 0,-33 0 16,0 0-16,0 0 0,33 0 16,-1 0-16,0 0 0,-32 0 0,33 0 0,-33 0 15,32 0-15,-32 0 0,0 0 16,1 0-16,-1 0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20:12.9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32 0,'0'-32'78,"33"32"-62,31 0-16,0 0 0,0 0 15,1 0-15,-1 0 0,0 0 16,-32 0-16,33 0 0,-1 0 0,0 0 0,1 0 15,-1 0-15,0 0 0,-32 0 0,33 0 0,-1 0 16,-32 0 0,0 0-16,1 0 0,-1 0 0,0 0 0,32 0 15,-32 0-15,0 0 16,33 0-16,-33 0 0,0 0 0,0 0 0,32 0 16,-31 0-16,31 0 15,-32 0-15,0 0 0,0 0 0,33 0 0,-33 0 16,0 0-16,0 0 0,0 0 15,0 0-15,1 0 0,-1 0 0,0 0 16,32 0-16,-32 0 16,1 0-1,-1 0-15,0 0 0,0 0 0,0 0 16,0 0 0,0 0-16,1 0 0,-1 0 0,0 0 0,0 0 15,0 0 1,0 0-16,1 0 0,-1 0 0,0 0 0,0 0 15,0 0-15,0 0 0,0 0 0,1 0 16,-1 0-16,0 0 16,0 0-16,0 0 0,0 0 15,0 0-15,1 0 16,-1 0 0,0 0-16,0 0 15,0 0-15,0 0 16,1 0-16,-1 0 15,0 0-15,0 0 16,0 0-16,0 0 16,0 0-1,1 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21:37.6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60 0,'33'0'47,"31"0"-47,0 0 0,1 0 15,-1 0-15,32 0 0,1 0 16,31 0-16,1 0 0,0 0 0,-33 0 0,65 0 16,-33 0-16,1 0 0,160 0 15,97 0-15,-64 0 0,64 0 0,-129 0 0,-96 0 16,-1 0-16,1 0 16,-32 0-16,31 0 0,-31 0 0,0 0 0,-33 0 15,1 0-15,-1 0 0,0 0 0,-31 0 0,-1 0 16,0 0-16,1 0 0,-33 0 15,32 0-15,-32 0 0,0 0 0,1 0 0,31 0 16,-32 0-16,0 0 16,0 0-16,0 0 0,1 0 0,-1 0 15,32 32-15,-32-32 16,0 0-16,1 0 0,-1 0 16,0 0-16,0 0 0,0 0 0,0 0 15,0 0-15,1 0 16,-1 0-16,32 0 0,-32 0 0,0 0 15,1 0-15,31 0 16,-32 0-16,0 0 0,0 0 0,0 0 0,1 0 16,-1 0-1,0 0-15,0 0 16,0 0-16,0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32:08.4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0 130 0,'0'-27'188,"28"27"-157,0 0-31,0 0 16,0 0-16,0 0 15,0 0-15,0 0 16,0 0-16,0 0 16,0 0-16,-1 0 15,1 0 1,0 0 62,0 0-78,0 0 31,0 0 32,0 0-48,0 0 1,0 0 0,0 0-1,0 0-15,0 0 0,-1 0 16,1 0 0,0 0-1,0 0 1,0 0-1,0 0 1,0 0 0,0 0-1,0 0 1,0 0 0,0 0 15</inkml:trace>
  <inkml:trace contextRef="#ctx0" brushRef="#br0" timeOffset="1813">1256 158 0,'0'-28'94,"0"1"-79,28 27-15,0 0 16,0 0-16,0 0 0,28 0 15,-28 0-15,0 0 0,28 0 16,-1 0-16,-27 0 16,56 0-16,-56 0 15,0 0-15,0 0 0,0 0 0,0 0 16,0 0-16,-1 0 0,57 0 16,-56 0-16,28 0 15,-28 0-15,0-28 0,0 28 16,-28-28-16,28 28 0,-1 0 15,1 0-15,0 0 16,0 0-16,0 0 0,28-28 16,-28 28-16,56 0 15,-56 0 1,-1 0-16,1 0 0,28 0 16,-28 0-16,0 0 0,0 0 15,0 0-15,0 0 0,0 0 16,0 0-16,-1 0 15,1 0-15,0 0 0,0 0 0,56 0 16,-56 0-16,0 0 16,0 0-16,0 0 0,0 0 15,27 0-15,-27 0 16,0 0-16,28 0 0,-28 0 0,0 0 16,0 0-1,0 0-15,0 0 16,-1 0-16,1 0 15,0 0 48,0 0-63,0 0 78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25:18.4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0,'32'0'94,"0"0"-78,33 0-16,-1 0 0,-32 0 15,0 0-15,33 0 0,-33 0 0,32 0 0,0 0 16,33 0-16,-33 0 0,-32 0 0,33 0 0,-1 0 16,-32 0-16,32 0 15,1 0-15,-33 0 0,32 0 0,-32 0 0,0 0 16,1 0-16,-1 0 15,0 0-15,0 0 0,0 0 0,0 0 0,0 0 16,1 0 0,31 0-16,-32 0 0,0 0 0,0 0 15,1 0-15,-1 0 0,32 0 0,-32 0 0,0 0 16,0 0-16,1 0 16,-1 0-16,0 0 0,0 0 15,0 0-15,0 0 0,1 0 16,-1 0-16,0 0 0,0 0 15,0 0-15,0 0 16,0 0-16,1 0 16,-1 0-16,0 0 0,0 0 0,0 0 15,0 0-15,0 0 16,1 0-16,-1 0 0,0 0 0,0 0 16,32 0-16,-31 0 15,-1 0-15,0 0 0,0 0 0,0 0 0,0 0 16,0 0-1,33 0-15,-33 0 0,32 0 0,-32 0 16,1 0-16,31 0 0,-32 0 16,0 0-16,32 0 0,1 0 0,-33 0 15,0 0-15,0 0 0,0 0 0,1 0 16,31 0-16,-32 0 16,0 0-16,32 0 0,1 0 0,-33 0 15,32 0-15,-32 0 0,33 0 16,-1 0-16,-32 0 0,32 0 0,-31 0 0,31 0 15,0 0-15,-32 0 16,33 0-16,-1 0 0,0 0 0,1 0 16,-33 0-16,32 0 0,0 0 0,1 0 0,-33 0 15,0 0-15,32 0 0,33 0 16,-33 0-16,0 0 0,33 0 0,-33 0 0,0 0 16,1 0-16,-1 0 15,32 0-15,33 0 0,-33 0 0,1 0 0,-33 0 16,33 0-16,-1 0 0,33 0 15,-97 0-15,96 0 0,-63 0 0,31 0 0,1 0 16,-1 0-16,1 0 16,31 0-16,-31 0 0,-1 0 0,-32 0 0,1 0 15,31 0-15,-32 0 0,33 0 0,-1 0 0,-31 0 16,-1 0-16,32 0 0,-31 0 16,-1 0-16,0 0 0,1 0 15,31 0-15,-32 0 0,1 0 0,31 0 16,-31 0-16,-1 0 0,0 0 0,0 0 0,33 0 15,-33 0-15,0 0 0,33 0 16,-33 0-16,33 0 0,-33 0 0,0 0 0,33 0 16,-33 0-16,0 0 0,1 0 0,-1 0 0,0 0 15,1 0-15,-1 0 16,0 0-16,0 0 0,-31 0 0,-1 0 0,32 0 16,0 0-16,1 0 0,-1 0 15,0 0-15,1 0 0,-33 0 0,32 0 0,33 0 16,-33 0-16,0 0 15,-32 0-15,97 0 0,-65 0 0,1 0 0,-33 0 16,32 0-16,0 0 0,65 0 16,-97 0-16,32 0 0,1 0 0,-1 0 0,0 0 15,1 0-15,-1 0 0,0 0 0,33 0 0,-65 0 16,32 0-16,0 0 16,1 0-16,-33 0 0,32 0 0,0 0 15,1 0-15,-1 0 0,0 0 0,1 0 16,-1 0-16,0 0 0,1 0 0,-33 0 0,0 0 15,0 0-15,0 0 16,0 0-16,33 0 0,-33 0 0,0 0 0,0 0 16,0 0-16,33 0 0,-33 0 0,0 0 15,32 0-15,0 0 16,1 0-16,-1 0 0,0 0 0,-31 0 0,31 0 16,0 0-16,-32 0 15,33 0-15,-1 0 0,32 0 0,-31 0 0,-1 0 16,65 0-16,-97 0 0,32 0 15,65 0-15,-65 0 0,0 0 0,-32 0 16,33 0-16,-33 0 16,0 0-16,0 0 0,0 0 0,0 0 15,1 0-15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26:48.7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36 0,'0'-32'125,"33"32"-110,31 0-15,64 0 0,-63 0 16,31 0-16,1 0 0,-1 0 0,1 0 16,-33 0-16,0 0 0,65 0 0,-65 32 0,33-32 15,-33 32-15,0-32 0,33 0 0,-33 0 0,0 0 16,33 0-16,-33 0 15,0 0-15,33 0 0,-1 0 0,1 0 0,-33 0 16,0 0-16,33 0 0,-33 0 16,65 0-16,-33 0 0,-32 0 0,33 0 0,-33 0 15,33 0-15,-33 0 16,32 0-16,-31 0 0,-1 0 0,32 0 0,-31 0 16,31 0-16,33 0 0,-97 0 0,97 32 0,-65-32 15,0 32-15,0-32 0,33 65 16,-33-65-16,33 0 0,-33 0 0,32 0 0,-31 0 15,31 0-15,-32 0 16,1 0-16,-1 0 0,0 0 0,1 0 0,-1 0 16,0 0-16,1 0 0,-1 0 15,0 0-15,1 0 0,-33 0 16,32 0-16,0 0 0,-32 0 16,1 0-16,-1 0 0,32 0 0,-32 0 0,32 0 15,-31 0-15,-1 0 0,32 0 16,-32 0-16,33 0 0,-33 0 15,0 0-15,0 0 0,0 0 0,32 32 0,1-32 16,-33 32-16,32-32 16,1 0-16,-1 32 0,0-32 0,0 0 15,1 0-15,-1 32 0,-32-32 16,33 32-16,-33-32 0,32 0 0,-32 0 0,0 0 16,33 0-16,-33 0 0,32 0 0,-32 33 15,0-33-15,0 0 16,1 0-16,-1 0 281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26:53.1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0,'32'0'110,"32"0"-110,1 0 15,-1 0-15,0 0 0,1 0 16,-1 0-16,0 0 0,0 0 0,1 0 0,-33 0 16,0 0-16,32 0 0,-32 0 0,1 0 15,31 0-15,-32 0 0,0 0 16,0 0-16,33 0 0,-33 0 0,0 0 15,0 0-15,32 0 0,-31 0 16,-1 0-16,0 0 0,0 0 0,0 0 0,0 0 16,33 0-16,-33 0 15,32 0-15,-32 0 0,0 0 0,33 0 0,-33 0 16,32 0-16,1 0 0,-33 0 16,32 0-16,0 0 0,1 0 15,-33 0-15,0 0 0,0 0 0,0 0 0,0 0 16,0 0-1,1 0-15,-1 0 0,0 0 0,0 0 16,0 0-16,0 0 0,1 0 16,31 0-16,-32 0 0,32 0 15,-32 0 1,1 0-16,-1 0 0,0 0 16,0 0-16,0 0 15,0 0-15,1 0 0,-1 0 0,0 0 16,0 0-16,0 0 0,0 0 0,0 0 15,65 0-15,-33 0 16,0 0-16,-31 0 16,31 0-16,0 0 0,65 0 15,-65 0-15,0 0 0,1 0 0,96 0 16,-129 0 0,32 0-16,0 0 0,-32 0 0,33 0 15,-33 0-15,32 0 0,1 0 0,-33 0 16,32 0-16,-32 0 0,32 0 15,-31 0-15,31 0 0,0 0 0,0 0 0,-31 0 16,31 0-16,0 0 16,1 0-16,-1 0 0,0 0 0,0 0 0,1 0 15,-1 0-15,0 0 16,1 0-16,-1 0 0,32 0 0,33 0 16,-33 0-16,1 0 0,-33 0 0,97 0 15,-97 0-15,33 0 16,31 0-16,-31 0 0,-33 0 0,0 0 0,65 0 15,-97 0 1,33 0-16,-33 0 0,32 0 0,-32 0 0,0 0 16,0 0-16,1 0 0,-1 0 15,0 0-15,0 0 0,0 0 0,32 0 16,-31 0 0,31 0-16,-32 0 0,0 0 0,0 0 15,33 0-15,-33 0 0,32 0 0,0 0 16,-31 0-1,-1 0-15,64 0 16,-64 0-16,33 0 0,31 0 16,-64 0-16,65 0 15,-65 0-15,0 0 0,32 0 16,-32 0-16,1 0 0,-1 0 16,0 0-16,0 0 0,0 0 0,0 0 15,1 0-15,-1 0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34:31.5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0 324 0,'32'0'15,"33"0"1,-1 0-16,0 0 16,0 0-16,33 0 0,-33 0 0,33 0 0,31 0 15,1 0-15,-33 0 0,1 0 0,31 0 0,-31 0 16,-1 0-16,1 0 0,-33 0 15,97 0-15,-97 0 0,33 0 0,-1 0 0,1 0 16,-1 0-16,33 0 16,-33 0-16,-32 0 0,33 0 0,-1 0 0,1 0 15,31 0-15,-31 0 0,31 0 16,-31 0-16,31 0 0,-31 0 0,-33 0 0,33 0 16,-33 0-16,32 0 0,1 0 0,-33 0 0,33 0 15,31 0-15,-63 0 16,31 0-16,-32 0 0,33 0 0,-33 0 15,0 0-15,1 0 0,-1 0 0,-32 0 16,32 0-16,1 0 0,-1 0 0,0 0 16,-31 0-16,31 0 0,-32 0 15,32 0-15,-32 0 0,1 0 0,31 0 0,-32 0 16,32 0-16,-32 0 0,1 0 16,31 0-16,0 0 0,-32 0 0,33 0 0,-1 0 15,-32 0-15,32 0 0,1 0 0,-1 0 16,0 0-16,1 0 15,-1 0-15,0 0 0,1 0 0,-1 0 0,0 0 16,-32 0-16,97 0 0,-65 0 16,1 0-16,-1 0 0,0 0 0,0 0 15,1 0-15,-1 0 16,0 0-16,1 0 0,-33 0 0,0 0 0,32 0 16,1 0-16,-1 0 0,0 0 0,1 0 0,-1 0 15,0 0-15,0 0 16,1 0-16,-1 0 0,-32 0 0,97 0 0,-65 0 0,33 0 15,-33 0-15,0 0 16,33 0-16,-33 0 0,0 0 0,1 0 0,-1 0 16,32 0-16,-31 0 0,-1 0 15,32 0-15,-31 0 0,31 0 0,-32 0 0,1 0 16,-1 0-16,0 0 16,-32 0-16,33 0 0,-1 0 0,0 0 0,1 0 15,-1 0-15,0 0 0,1 0 0,-1 0 0,0 0 16,1 0-16,-1 0 0,0 0 15,-32 0-15,33 0 0,-1 0 0,0 0 0,0 0 16,1 0-16,-1 0 16,0 0-16,1 0 0,-1 0 0,-32 0 0,0 0 15,33 0-15,-1 0 0,0 0 16,1 0-16,-1-33 0,0 33 0,0 0 0,1 0 16,-1 0-16,0 0 0,1-32 0,31 32 0,-32-32 15,33 0-15,-33 32 16,65 0-16,-97 0 0,64-32 0,1 32 0,-1-32 15,65 32-15,-64-32 0,-1 32 16,0 0-16,65 0 0,-64 0 0,-1 0 16,1 0-16,31 0 0,-31 0 15,-1 0-15,1 0 0,-33 0 0,32 0 0,1 0 16,-33 0-16,65 0 0,-65 0 0,32 0 0,-31 0 16,-1 0-16,32 0 0,-31 0 15,-1 0-15,0 0 0,33 0 0,-33 0 0,0 0 16,-31 0-16,31 0 15,-32 0-15,32 0 0,1 0 0,-33 0 0,32 0 16,-32 0-16,0 0 16,33 0-16,-33 0 0,32 0 0,-32 0 0,0 0 15,33 0 1,-33 0-16,0-33 0,32 33 0,-64-32 0,33 32 16,-1 0-16,0 0 0,0 0 0,0 0 15,0 0-15,0 0 16,1-32-16,-1 32 15,0 0-15,0 0 16,0 0-16,0 0 16,1 0-1,-1 0-15,0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32:54.7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87 0,'28'0'141,"-1"0"-141,1 0 15,0 0-15,0 0 0,28 0 0,-28 0 0,0 0 16,0 0-16,0 0 0,0 0 16,-1 0-16,1 0 0,0 0 15,0 0-15,0 0 16,0 0-1,0 0-15,0 0 16,0 0-16,0 0 16,0 0 15,-1 0 0,1 0-15,0 0-1,0 0 17,0 0-17,0 0 17</inkml:trace>
  <inkml:trace contextRef="#ctx0" brushRef="#br0" timeOffset="1246">1395 87 0,'56'0'78,"28"0"-62,-1 0-16,1 0 0,56 0 0,-56 0 15,55 0-15,-55 0 0,0 0 0,-1 0 16,1 0-16,-28 0 0,0 0 0,0 0 16,-1 0-16,1 0 0,0 0 15,0 0-15,-28 0 0,28 0 0,-29 0 16,1 0-16,0 0 0,0 0 0,0 0 16,0 0-16,0 0 0,0 0 15,0 0-15,0 0 0,0 0 0,-1 0 16,1 0-16,0 0 15,0 0-15,0 0 0,0 0 0,0 0 16,0 0-16,0 0 0,28 0 16,-28 0-16,27 0 0,1 0 0,0 0 15,-28 0-15,28 0 0,0 0 0,-1 0 16,1 0-16,0 0 0,0 0 16,-28 0-16,28 0 0,-29-28 0,1 28 15,0-28-15,28 28 0,0 0 0,-28 0 16,28 0-16,-28 0 0,0-28 15,-1 28-15,1 0 0,0 0 0,0 0 16,0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33:13.516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0 0,'28'0'62,"28"0"-62,0 0 0,-28 0 0,83 0 0,-27 0 16,0 0-16,0 0 0,-29 0 16,1 0-16,0 0 0,-28 0 0,28 0 15,28 0-15,-29 0 0,1 0 0,28 0 16,-28 0-16,0 0 0,-1 0 0,29 0 15,-28 0-15,56 0 16,-57 0-16,29 0 0,84 0 0,-113 0 16,29 0-16,112 0 15,-113 0-15,-27 0 0,84 0 16,-84 0-16,27 0 0,168 0 16,-223 0-16,224 0 15,-197 0-15,113 0 16,-112 0-16,0 0 0,83 0 15,-83 0-15,0 0 0,55 0 16,-55 0-16,0 0 0,56 0 16,-84 0-16,0 0 0,55 0 15,-27 0-15,-28 0 0,28 0 16,28 0-16,-29 0 16,1 0-16,0 0 0,56 0 15,-56 0-15,55 0 16,-55 0-16,-28 0 0,56 0 15,-56 0-15,27 0 0,29 0 0,28 0 16,27 0-16,-27 0 16,-56 0-16,0 0 0,-1 0 15,1 0-15,0 0 0,0 0 0,56 0 16,-57 0-16,-27 0 0,84 0 16,-56 0-16,55 0 15,-55 0-15,-28 0 0,84 0 16,-84 0-16,55 0 0,29 0 15,-56 0-15,111 0 16,-111 0-16,0 0 16,0 0-16,-28 0 0,28 0 15,-1 0-15,-27 0 0,56 0 16,-28 0-16,-28 0 0,0 0 16,0 0-16,0 0 0,27 0 15,-27 0-15,0 0 0,0 0 16,28 0-1,-28 0-15,0 0 0,0 0 16,0 0 0,27 0-16,-27 0 0,0 0 0,0 0 15,0 0-15,28 0 16,-28 0-16,0 0 16,0 0-1,0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5T12:34:11.5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0,'56'0'172,"-29"0"-172,29 0 0,-28 0 16,28 0-16,0 0 0,0 0 0,-28 0 15,0 0-15,-1 0 0,1 0 0,28 0 16,-28 0-16,0 0 0,28 0 16,0 0-16,-28 0 15,-1 0-15,29 0 0,-28 0 16,28 0-16,-28 0 0,28 0 15,-28 0-15,0 0 0,0 0 0,-1 0 16,1 0-16,28 0 0,-28 0 0,0 0 16,0 0-16,28 0 0,-28 0 15,0 0-15,-1 0 0,1 0 16,0 0-16,0 0 0,0 0 16,0 0-16,0 0 0,0 0 15,0 0-15,0 0 0,0 0 16,-1 0-16,1 0 0,0 0 15,0 0-15,0 0 0,0 0 16,28 0-16,-28 0 0,0 0 16,0 0-16,27 0 0,-27 0 0,0 0 15,0 0-15,0 0 0,0 0 16,0 0-16,0 0 0,0 0 16,0 0-16,27 0 15,-27 0-15,0 0 0,0 0 16,0 0-16,0 0 15,0 0-15,28 0 0,0 0 16,-29 0-16,29 0 0,0 0 16,-28 0-16,0 0 15,0 0-15,0 0 0,0 0 16,0 0-16,0 0 0,27 0 16,-27 0-16,56 0 0,-56 0 15,0 0-15,0 0 0,0 0 16,0 0-16,-1 0 0,57 0 0,-56 0 15,0 0-15,0 0 0,28 0 16,-28 0-16,28 0 0,-1 0 16,-27 0-16,28 0 0,-28 0 15,0 0-15,0 0 16,83 0-16,-83 0 16,28 0-16,0 0 0,-28 0 15,0 0-15,28 0 0,-28 0 16,-1 0-16,29 0 0,0 0 15,-28 0-15,0 0 0,0 0 16,28 0-16,0 0 0,-1 0 16,1 0-16,0 0 15,-28 0-15,0 0 0,0 0 16,0 0-16,0 0 0,-1 0 16,57 0-16,-56 0 15,0 0-15,28 0 16,-28 0-16,0 0 0,0 0 15,-1 0-15,1 0 0,28 0 16,-28 0-16,0 0 0,0 0 0,28 0 16,-28 0-16,28 0 0,-1 0 15,1 0-15,0 0 0,-28 0 16,0 0-16,0 0 0,28 0 16,-1 0-16,-27 0 0,0 0 15,0 0-15,56 0 16,-56 0-16,0 0 0,28 0 15,-29 0-15,29 0 0,0 0 16,0 0-16,-28 0 0,0 0 16,28 0-16,-29 0 0,1 0 0,56 0 15,-56 0-15,28 0 16,-28 0-16,0 0 0,0 0 16,-1 0-16,1 0 0,56 0 15,-56 0-15,0 0 16,0 0-16,0 0 0,28 0 15,-28 0-15,-1 0 0,1 0 0,0 0 16,0 0-16,0 0 0,0 0 0,0 0 16,0 0-16,0 0 0,0 0 15,0 0-15,-1 0 0,1 0 0,0 0 16,0 0-16,0 0 0,0 0 16,0 0-16,0 0 0,0 0 15,0 0-15,0 0 16,-1 0-16,1 0 0,0 0 15,0 0-15,0 0 0,0 0 16,0 0-16,0 0 0,0 0 16,0 0-16,0 0 15,0 0-15,-1 0 0,1 0 0,0 0 16,0 0-16,0 0 16,0 0-16,0 0 15,0 0-15,0 0 0,0 0 16,0 0-1,-1 0-15,1 0 0,0 0 16,0 0 0,0 0-16,0 0 0,0 0 15,28 0-15,-28 0 16,0 0-16,0 0 16,-1 0-16,1 0 15,0 0 1,0 0-16,0 0 15,28 0-15,-28 0 16,0 0-16,0 0 0,27 0 16,-27 0-16,0 0 15,0 0-15,0 0 0,0 0 0,0 0 16,28 0-16,-28 0 16,0 0-16,-1 0 0,1 0 15,0 0-15,28 0 0,-28 0 16,28 0-16,-28 0 15,28 0-15,-28 0 0,-1 0 16,57 0 0,-56 0-16,0 0 15,0 0-15,0 0 16,0 0-16,0 0 16,0 0-16,-1 0 15,1 0-15,0 0 16,0 0-16,0 0 15,28 0-15,-28 0 32,0 0-32,0 0 15,0 0 1,-1 0 0,1 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026FA-48DA-4FC6-94BA-4AEF168E5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A9CE7F-2F43-4308-9216-5757B70C3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478719-C7B2-4042-8161-96488DC3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9ED9B5-602D-428A-A13E-763250D2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8CFCA-1E47-4EA2-BCC8-3DE5DB25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823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F61CF-8748-4848-B3A2-BE23AA4A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BCF1AC-1D19-4C4D-AC77-B218CE0BB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0DE5F1-07AD-44A3-B977-F21A968B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019A8-7E4E-4154-B92C-304CA6C6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FD7303-9C2A-42AE-B653-A0C0AE7C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54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C25A02-9314-41C5-899D-BAFD8C9496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5E27FD-0B28-47B1-B503-11785C941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C1778-3E1D-4300-91A9-93F141FF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19DF36-849F-4DE2-845A-492C2C1A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792BE-8574-403C-AA0C-0871E1F0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322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EB7E6-5D13-4380-A514-E0FE2998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D1C4C-48B7-4582-A045-4DDAFCB8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44401A-08E0-499D-9484-B4A8AC4A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31564E-B6F1-4493-9C73-7697F593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9C7B2C-7553-4566-B94B-93312422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19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ABA6E-1349-4AA6-9CB7-49EC2883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E25906-E058-4AEB-9B4D-9DED48601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B28496-4ED8-49BE-AB12-A164AEDF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D18916-21C5-418B-96A5-2F87D3F6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88B8FB-8B13-4602-A7CB-6F271D97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8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EF44A-E6E4-4D9A-ADD8-FC08785A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9B138-D83A-4110-8CB2-151FDEEC7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C88B31-A0C0-4192-A969-A1A97255E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D5BE82-AE66-4A1F-A166-DF82E51B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00A0A6-C2F8-4B79-8AED-5A720F43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60D3AD-5DE4-4201-9568-0B2EE872C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74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37505-1054-4E2D-89A2-23A8E6C4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DAFF7A-F504-4789-863F-AEC2DDBE7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FD9345-C1BA-40B9-B3DB-711D68D3B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6727B2-CB37-4590-A419-50430F640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65DEBE-4DFC-41C5-A4A5-577142405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721B986-8BD7-4E47-B6E7-6DDF4C53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77AB97-3981-4CD2-BB03-0037451F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4BA2E7-D643-4032-AE50-38E5EE0D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28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80780-2AAA-4318-98CF-446CC5F0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E2A1B3-8135-4873-B4EE-D36DB454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0ACBAA-2490-490E-854C-B5618C65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96DE0A-46D7-4069-B2E5-131F409A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5C8910-8777-4F70-A944-162A35036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80B9C1-BD9A-45DF-AF30-E21E09E5F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7E21-3084-46A2-A62D-26FA1598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13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2923B-46F0-48F9-96AA-606D7432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F6DFA-5545-4AE6-B7DE-61A83FB71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9D3775-F253-49C9-A935-D7B81A741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EABFED-35BA-4944-96CB-3115F1E1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5393DF-A1DE-43FD-A464-F46DA4D2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6F8D0A-7FF8-4D84-A91F-D87FEA77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00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134EA-12CE-47DD-8B59-5D4EBA3B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06D869-5892-4DC0-8628-64AD53CB0F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463FF4-C561-4508-9195-A0E135945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023F0F-2B71-4F3B-A1B4-69A440B9D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3A2220-8712-4BD6-9386-0B9EAF0A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3713DE-041F-4726-A298-E28D4FF5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28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BBB1A2-7403-44EC-ABF9-A707E5F1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F245C7-02C3-4D63-BE82-AFD5D6353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F3EA0F-F0A8-4103-A646-0310F423A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C2964-5030-402F-8EDF-2A1A8031B59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572CE-6E73-461F-8270-A1D2F0AC2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95049-BDAD-4044-8EE6-EDBA23773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A2A65-785D-41B5-AEF3-2D6305AE4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15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customXml" Target="../ink/ink13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customXml" Target="../ink/ink16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customXml" Target="../ink/ink19.xml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22.xml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customXml" Target="../ink/ink2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customXml" Target="../ink/ink27.xml"/><Relationship Id="rId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customXml" Target="../ink/ink29.xml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emf"/><Relationship Id="rId5" Type="http://schemas.openxmlformats.org/officeDocument/2006/relationships/customXml" Target="../ink/ink33.xml"/><Relationship Id="rId4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28.png"/><Relationship Id="rId7" Type="http://schemas.openxmlformats.org/officeDocument/2006/relationships/image" Target="../media/image5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5" Type="http://schemas.openxmlformats.org/officeDocument/2006/relationships/image" Target="../media/image62.emf"/><Relationship Id="rId4" Type="http://schemas.openxmlformats.org/officeDocument/2006/relationships/customXml" Target="../ink/ink34.xml"/><Relationship Id="rId9" Type="http://schemas.openxmlformats.org/officeDocument/2006/relationships/image" Target="../media/image6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customXml" Target="../ink/ink38.xml"/><Relationship Id="rId4" Type="http://schemas.openxmlformats.org/officeDocument/2006/relationships/image" Target="../media/image65.emf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emf"/><Relationship Id="rId7" Type="http://schemas.openxmlformats.org/officeDocument/2006/relationships/image" Target="../media/image43.png"/><Relationship Id="rId12" Type="http://schemas.openxmlformats.org/officeDocument/2006/relationships/image" Target="../media/image46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11" Type="http://schemas.openxmlformats.org/officeDocument/2006/relationships/customXml" Target="../ink/ink46.xml"/><Relationship Id="rId5" Type="http://schemas.openxmlformats.org/officeDocument/2006/relationships/customXml" Target="../ink/ink44.xml"/><Relationship Id="rId10" Type="http://schemas.openxmlformats.org/officeDocument/2006/relationships/image" Target="../media/image45.emf"/><Relationship Id="rId4" Type="http://schemas.openxmlformats.org/officeDocument/2006/relationships/image" Target="../media/image41.png"/><Relationship Id="rId9" Type="http://schemas.openxmlformats.org/officeDocument/2006/relationships/customXml" Target="../ink/ink4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emf"/><Relationship Id="rId4" Type="http://schemas.openxmlformats.org/officeDocument/2006/relationships/customXml" Target="../ink/ink5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2.xml"/><Relationship Id="rId5" Type="http://schemas.openxmlformats.org/officeDocument/2006/relationships/image" Target="../media/image68.emf"/><Relationship Id="rId4" Type="http://schemas.openxmlformats.org/officeDocument/2006/relationships/customXml" Target="../ink/ink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emf"/><Relationship Id="rId7" Type="http://schemas.openxmlformats.org/officeDocument/2006/relationships/customXml" Target="../ink/ink4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10" Type="http://schemas.openxmlformats.org/officeDocument/2006/relationships/image" Target="../media/image9.emf"/><Relationship Id="rId4" Type="http://schemas.openxmlformats.org/officeDocument/2006/relationships/customXml" Target="../ink/ink3.xml"/><Relationship Id="rId9" Type="http://schemas.openxmlformats.org/officeDocument/2006/relationships/customXml" Target="../ink/ink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0.emf"/><Relationship Id="rId7" Type="http://schemas.openxmlformats.org/officeDocument/2006/relationships/customXml" Target="../ink/ink8.xm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customXml" Target="../ink/ink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emf"/><Relationship Id="rId5" Type="http://schemas.openxmlformats.org/officeDocument/2006/relationships/customXml" Target="../ink/ink62.xml"/><Relationship Id="rId4" Type="http://schemas.openxmlformats.org/officeDocument/2006/relationships/image" Target="../media/image10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5DA7CD-5848-48E4-B10B-9AC72573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681752"/>
            <a:ext cx="10013548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3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BD2CBC-82D8-454D-93E1-76427ADC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2D99CBF-3966-43EC-A70F-C42D09737ED8}"/>
                  </a:ext>
                </a:extLst>
              </p14:cNvPr>
              <p14:cNvContentPartPr/>
              <p14:nvPr/>
            </p14:nvContentPartPr>
            <p14:xfrm>
              <a:off x="864285" y="2168300"/>
              <a:ext cx="4823280" cy="129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2D99CBF-3966-43EC-A70F-C42D09737E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285" y="2150300"/>
                <a:ext cx="48589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68CEE0D-B7A4-46DF-9DE8-F36136CD6C34}"/>
                  </a:ext>
                </a:extLst>
              </p14:cNvPr>
              <p14:cNvContentPartPr/>
              <p14:nvPr/>
            </p14:nvContentPartPr>
            <p14:xfrm>
              <a:off x="7737405" y="2712620"/>
              <a:ext cx="854280" cy="410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68CEE0D-B7A4-46DF-9DE8-F36136CD6C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19405" y="2694620"/>
                <a:ext cx="889920" cy="76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C509788-F7A7-49E4-A2B1-370E288B4E25}"/>
              </a:ext>
            </a:extLst>
          </p:cNvPr>
          <p:cNvSpPr txBox="1"/>
          <p:nvPr/>
        </p:nvSpPr>
        <p:spPr>
          <a:xfrm>
            <a:off x="7737405" y="530419"/>
            <a:ext cx="428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只有在指令的第一次 才会执行，数据更新后，不会重新执行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F5B1D86-B23A-44E9-AD30-0577F10DC490}"/>
                  </a:ext>
                </a:extLst>
              </p14:cNvPr>
              <p14:cNvContentPartPr/>
              <p14:nvPr/>
            </p14:nvContentPartPr>
            <p14:xfrm>
              <a:off x="7073925" y="3315980"/>
              <a:ext cx="167868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F5B1D86-B23A-44E9-AD30-0577F10DC4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5925" y="3297980"/>
                <a:ext cx="17143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54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7005AA-88CB-4845-AFF3-E87D276C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14" y="0"/>
            <a:ext cx="1177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75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AB9DEE-8EC4-42E7-8DE6-138E4224C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EA304B9-5198-46C3-A57C-C11025EDFEC6}"/>
                  </a:ext>
                </a:extLst>
              </p14:cNvPr>
              <p14:cNvContentPartPr/>
              <p14:nvPr/>
            </p14:nvContentPartPr>
            <p14:xfrm>
              <a:off x="7053765" y="3912860"/>
              <a:ext cx="3557520" cy="128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EA304B9-5198-46C3-A57C-C11025EDFE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5765" y="3894860"/>
                <a:ext cx="35931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8ECC3DE-AD9C-4C6C-AABB-CFD7A8168CB6}"/>
                  </a:ext>
                </a:extLst>
              </p14:cNvPr>
              <p14:cNvContentPartPr/>
              <p14:nvPr/>
            </p14:nvContentPartPr>
            <p14:xfrm>
              <a:off x="7586565" y="4280420"/>
              <a:ext cx="123624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8ECC3DE-AD9C-4C6C-AABB-CFD7A8168C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8565" y="4262420"/>
                <a:ext cx="1271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3F43BCE-6F9C-44F2-A9B8-25DA1A035E2B}"/>
                  </a:ext>
                </a:extLst>
              </p14:cNvPr>
              <p14:cNvContentPartPr/>
              <p14:nvPr/>
            </p14:nvContentPartPr>
            <p14:xfrm>
              <a:off x="7094085" y="4819700"/>
              <a:ext cx="2854080" cy="439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3F43BCE-6F9C-44F2-A9B8-25DA1A035E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6085" y="4801700"/>
                <a:ext cx="2889720" cy="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36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423570-8924-4C26-A440-12B8793B3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1F7A31-4A19-4BE9-8D63-9C6642EC0823}"/>
              </a:ext>
            </a:extLst>
          </p:cNvPr>
          <p:cNvSpPr txBox="1"/>
          <p:nvPr/>
        </p:nvSpPr>
        <p:spPr>
          <a:xfrm>
            <a:off x="3637503" y="1537398"/>
            <a:ext cx="591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直接变成函数类型，里面的</a:t>
            </a:r>
            <a:r>
              <a:rPr lang="en-US" altLang="zh-CN" b="1" dirty="0">
                <a:solidFill>
                  <a:srgbClr val="FF0000"/>
                </a:solidFill>
              </a:rPr>
              <a:t>bind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updata</a:t>
            </a:r>
            <a:r>
              <a:rPr lang="zh-CN" altLang="en-US" b="1" dirty="0">
                <a:solidFill>
                  <a:srgbClr val="FF0000"/>
                </a:solidFill>
              </a:rPr>
              <a:t>就不用再写了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写成函数类型会包含</a:t>
            </a:r>
            <a:r>
              <a:rPr lang="en-US" altLang="zh-CN" b="1" dirty="0">
                <a:solidFill>
                  <a:srgbClr val="FF0000"/>
                </a:solidFill>
              </a:rPr>
              <a:t>bind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>
                <a:solidFill>
                  <a:srgbClr val="FF0000"/>
                </a:solidFill>
              </a:rPr>
              <a:t>update</a:t>
            </a:r>
            <a:r>
              <a:rPr lang="zh-CN" altLang="en-US" b="1" dirty="0">
                <a:solidFill>
                  <a:srgbClr val="FF0000"/>
                </a:solidFill>
              </a:rPr>
              <a:t>中的所有作用</a:t>
            </a:r>
          </a:p>
        </p:txBody>
      </p:sp>
    </p:spTree>
    <p:extLst>
      <p:ext uri="{BB962C8B-B14F-4D97-AF65-F5344CB8AC3E}">
        <p14:creationId xmlns:p14="http://schemas.microsoft.com/office/powerpoint/2010/main" val="392898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9058BC-0749-4154-B329-E1E98539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825" y="0"/>
            <a:ext cx="711835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D6C69C2-98EA-4441-8500-A1426659FCC6}"/>
                  </a:ext>
                </a:extLst>
              </p14:cNvPr>
              <p14:cNvContentPartPr/>
              <p14:nvPr/>
            </p14:nvContentPartPr>
            <p14:xfrm>
              <a:off x="4702605" y="2371340"/>
              <a:ext cx="3135600" cy="60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D6C69C2-98EA-4441-8500-A1426659FC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4605" y="2353340"/>
                <a:ext cx="31712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514F8CC-C8F2-4065-ADB5-A3BD9400CDF2}"/>
                  </a:ext>
                </a:extLst>
              </p14:cNvPr>
              <p14:cNvContentPartPr/>
              <p14:nvPr/>
            </p14:nvContentPartPr>
            <p14:xfrm>
              <a:off x="4592085" y="3790460"/>
              <a:ext cx="3457080" cy="50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514F8CC-C8F2-4065-ADB5-A3BD9400CD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4085" y="3772460"/>
                <a:ext cx="3492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4ACB909-77DE-409C-8E10-E9B21B6E3575}"/>
                  </a:ext>
                </a:extLst>
              </p14:cNvPr>
              <p14:cNvContentPartPr/>
              <p14:nvPr/>
            </p14:nvContentPartPr>
            <p14:xfrm>
              <a:off x="4401285" y="4929500"/>
              <a:ext cx="3054960" cy="446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4ACB909-77DE-409C-8E10-E9B21B6E35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3285" y="4911500"/>
                <a:ext cx="3090600" cy="80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E7BE97B-6C76-4D86-904E-83ADDFB4F301}"/>
              </a:ext>
            </a:extLst>
          </p:cNvPr>
          <p:cNvSpPr txBox="1"/>
          <p:nvPr/>
        </p:nvSpPr>
        <p:spPr>
          <a:xfrm>
            <a:off x="5054321" y="5154804"/>
            <a:ext cx="6903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如果在</a:t>
            </a:r>
            <a:r>
              <a:rPr lang="en-US" altLang="zh-CN" b="1" dirty="0">
                <a:solidFill>
                  <a:srgbClr val="FF0000"/>
                </a:solidFill>
              </a:rPr>
              <a:t>bind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>
                <a:solidFill>
                  <a:srgbClr val="FF0000"/>
                </a:solidFill>
              </a:rPr>
              <a:t>update</a:t>
            </a:r>
            <a:r>
              <a:rPr lang="zh-CN" altLang="en-US" b="1" dirty="0">
                <a:solidFill>
                  <a:srgbClr val="FF0000"/>
                </a:solidFill>
              </a:rPr>
              <a:t>中的业务是一样的，就可以简写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将</a:t>
            </a:r>
            <a:r>
              <a:rPr lang="en-US" altLang="zh-CN" b="1" dirty="0">
                <a:solidFill>
                  <a:srgbClr val="FF0000"/>
                </a:solidFill>
              </a:rPr>
              <a:t>color</a:t>
            </a:r>
            <a:r>
              <a:rPr lang="zh-CN" altLang="en-US" b="1" dirty="0">
                <a:solidFill>
                  <a:srgbClr val="FF0000"/>
                </a:solidFill>
              </a:rPr>
              <a:t>写成函数形式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这样就相当于函数</a:t>
            </a:r>
            <a:r>
              <a:rPr lang="en-US" altLang="zh-CN" b="1" dirty="0">
                <a:solidFill>
                  <a:srgbClr val="FF0000"/>
                </a:solidFill>
              </a:rPr>
              <a:t>color</a:t>
            </a:r>
            <a:r>
              <a:rPr lang="zh-CN" altLang="en-US" b="1" dirty="0">
                <a:solidFill>
                  <a:srgbClr val="FF0000"/>
                </a:solidFill>
              </a:rPr>
              <a:t>中的代码在</a:t>
            </a:r>
            <a:r>
              <a:rPr lang="en-US" altLang="zh-CN" b="1" dirty="0">
                <a:solidFill>
                  <a:srgbClr val="FF0000"/>
                </a:solidFill>
              </a:rPr>
              <a:t>bind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>
                <a:solidFill>
                  <a:srgbClr val="FF0000"/>
                </a:solidFill>
              </a:rPr>
              <a:t>update</a:t>
            </a:r>
            <a:r>
              <a:rPr lang="zh-CN" altLang="en-US" b="1" dirty="0">
                <a:solidFill>
                  <a:srgbClr val="FF0000"/>
                </a:solidFill>
              </a:rPr>
              <a:t>中各写了一份，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6CE7CC-A2FB-4C1B-88D0-1341CC182F3B}"/>
              </a:ext>
            </a:extLst>
          </p:cNvPr>
          <p:cNvSpPr txBox="1"/>
          <p:nvPr/>
        </p:nvSpPr>
        <p:spPr>
          <a:xfrm>
            <a:off x="90435" y="2210637"/>
            <a:ext cx="2446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这个组件是只能在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组件中使用的</a:t>
            </a:r>
          </a:p>
        </p:txBody>
      </p:sp>
    </p:spTree>
    <p:extLst>
      <p:ext uri="{BB962C8B-B14F-4D97-AF65-F5344CB8AC3E}">
        <p14:creationId xmlns:p14="http://schemas.microsoft.com/office/powerpoint/2010/main" val="116166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08F7DD-28E5-459B-89D2-A903C6A3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99" y="582683"/>
            <a:ext cx="10623201" cy="56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7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8DBC06-B82A-4F8B-8389-A0B13297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0"/>
            <a:ext cx="741045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32DFC91-B9AB-49D8-9CBD-354AC5CCBC21}"/>
                  </a:ext>
                </a:extLst>
              </p14:cNvPr>
              <p14:cNvContentPartPr/>
              <p14:nvPr/>
            </p14:nvContentPartPr>
            <p14:xfrm>
              <a:off x="4259085" y="161660"/>
              <a:ext cx="1270080" cy="438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32DFC91-B9AB-49D8-9CBD-354AC5CCBC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1085" y="143660"/>
                <a:ext cx="130572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4B356F1-004F-4FCD-955B-84025049DEBF}"/>
                  </a:ext>
                </a:extLst>
              </p14:cNvPr>
              <p14:cNvContentPartPr/>
              <p14:nvPr/>
            </p14:nvContentPartPr>
            <p14:xfrm>
              <a:off x="2914125" y="2502020"/>
              <a:ext cx="243180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4B356F1-004F-4FCD-955B-84025049DE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6125" y="2484020"/>
                <a:ext cx="246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6A65DB6-146B-47C2-A8FC-E95B5844B361}"/>
                  </a:ext>
                </a:extLst>
              </p14:cNvPr>
              <p14:cNvContentPartPr/>
              <p14:nvPr/>
            </p14:nvContentPartPr>
            <p14:xfrm>
              <a:off x="3125085" y="2190620"/>
              <a:ext cx="1105560" cy="104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6A65DB6-146B-47C2-A8FC-E95B5844B3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07085" y="2172620"/>
                <a:ext cx="114120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680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726ACD-39B5-4ECF-B830-C0A6B59A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93" y="0"/>
            <a:ext cx="74422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C112562-36E0-453C-87FA-B107F042509F}"/>
                  </a:ext>
                </a:extLst>
              </p14:cNvPr>
              <p14:cNvContentPartPr/>
              <p14:nvPr/>
            </p14:nvContentPartPr>
            <p14:xfrm>
              <a:off x="2662845" y="3667700"/>
              <a:ext cx="410004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C112562-36E0-453C-87FA-B107F04250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4845" y="3649700"/>
                <a:ext cx="41356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26AC329-9CE7-4EEE-9950-E42CDA3EE9C8}"/>
              </a:ext>
            </a:extLst>
          </p:cNvPr>
          <p:cNvSpPr txBox="1"/>
          <p:nvPr/>
        </p:nvSpPr>
        <p:spPr>
          <a:xfrm>
            <a:off x="3778180" y="2934119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简化版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0EEF9D-2D10-4500-A7A0-B3CCE94077CD}"/>
              </a:ext>
            </a:extLst>
          </p:cNvPr>
          <p:cNvSpPr txBox="1"/>
          <p:nvPr/>
        </p:nvSpPr>
        <p:spPr>
          <a:xfrm>
            <a:off x="5948624" y="4575255"/>
            <a:ext cx="7506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私有的自定义属性是</a:t>
            </a:r>
            <a:r>
              <a:rPr lang="en-US" altLang="zh-CN" b="1" dirty="0">
                <a:solidFill>
                  <a:srgbClr val="FF0000"/>
                </a:solidFill>
              </a:rPr>
              <a:t>directives</a:t>
            </a:r>
            <a:r>
              <a:rPr lang="zh-CN" altLang="en-US" b="1" dirty="0">
                <a:solidFill>
                  <a:srgbClr val="FF0000"/>
                </a:solidFill>
              </a:rPr>
              <a:t>对象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全局自定义属性没有   “</a:t>
            </a:r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zh-CN" altLang="en-US" b="1" dirty="0">
                <a:solidFill>
                  <a:srgbClr val="FF0000"/>
                </a:solidFill>
              </a:rPr>
              <a:t>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8BBBFB-5A92-4828-8BA0-A8AB3858F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651" y="5625817"/>
            <a:ext cx="5174428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20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078D6D-E086-4555-AB67-A76359F2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4135F1D-53E4-4793-B0A5-9A9730774E03}"/>
              </a:ext>
            </a:extLst>
          </p:cNvPr>
          <p:cNvSpPr/>
          <p:nvPr/>
        </p:nvSpPr>
        <p:spPr>
          <a:xfrm>
            <a:off x="5363927" y="5157876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保持代码风格一致</a:t>
            </a:r>
          </a:p>
        </p:txBody>
      </p:sp>
    </p:spTree>
    <p:extLst>
      <p:ext uri="{BB962C8B-B14F-4D97-AF65-F5344CB8AC3E}">
        <p14:creationId xmlns:p14="http://schemas.microsoft.com/office/powerpoint/2010/main" val="85123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54DDE2-7529-4113-A1D4-DEC6EFD3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9" y="-174032"/>
            <a:ext cx="5189670" cy="35283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9B7E78-9D5A-4F53-B6F1-C26303F4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32" y="210941"/>
            <a:ext cx="4625741" cy="36426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7724A6-0831-4BC7-9EA0-2DF40D1DD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2" y="3299152"/>
            <a:ext cx="9556308" cy="3558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9E041F3-9621-44D0-90D3-0E8629652F26}"/>
                  </a:ext>
                </a:extLst>
              </p14:cNvPr>
              <p14:cNvContentPartPr/>
              <p14:nvPr/>
            </p14:nvContentPartPr>
            <p14:xfrm>
              <a:off x="1326525" y="5868083"/>
              <a:ext cx="251244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9E041F3-9621-44D0-90D3-0E8629652F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8525" y="5850083"/>
                <a:ext cx="25480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04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0D37ED-98F0-4A5D-95B4-0E40E194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70" y="1131371"/>
            <a:ext cx="8062659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12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A9BC66-5968-4784-BB50-432D113E8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9" y="123303"/>
            <a:ext cx="11255715" cy="3817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93BCCBD-EAA9-438A-BA0B-BFC978F1BE9E}"/>
                  </a:ext>
                </a:extLst>
              </p14:cNvPr>
              <p14:cNvContentPartPr/>
              <p14:nvPr/>
            </p14:nvContentPartPr>
            <p14:xfrm>
              <a:off x="1386645" y="2301500"/>
              <a:ext cx="3929400" cy="95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93BCCBD-EAA9-438A-BA0B-BFC978F1BE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645" y="2283500"/>
                <a:ext cx="3965040" cy="131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689596B-7CF3-4025-B1A4-E1533A576BD8}"/>
              </a:ext>
            </a:extLst>
          </p:cNvPr>
          <p:cNvSpPr txBox="1"/>
          <p:nvPr/>
        </p:nvSpPr>
        <p:spPr>
          <a:xfrm>
            <a:off x="5194998" y="250204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每次</a:t>
            </a:r>
            <a:r>
              <a:rPr lang="en-US" altLang="zh-CN" b="1" dirty="0" err="1">
                <a:solidFill>
                  <a:srgbClr val="FF0000"/>
                </a:solidFill>
              </a:rPr>
              <a:t>Ctrl+S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进行检查的时候，都会进行检查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E120988-4697-431D-B510-135E85FB0869}"/>
                  </a:ext>
                </a:extLst>
              </p14:cNvPr>
              <p14:cNvContentPartPr/>
              <p14:nvPr/>
            </p14:nvContentPartPr>
            <p14:xfrm>
              <a:off x="1497165" y="2567180"/>
              <a:ext cx="2663280" cy="961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E120988-4697-431D-B510-135E85FB08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9165" y="2549180"/>
                <a:ext cx="2698920" cy="1317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1E29E2A-13E9-4CA3-B0D4-FFF9DA29E752}"/>
              </a:ext>
            </a:extLst>
          </p:cNvPr>
          <p:cNvSpPr txBox="1"/>
          <p:nvPr/>
        </p:nvSpPr>
        <p:spPr>
          <a:xfrm>
            <a:off x="1386645" y="2871372"/>
            <a:ext cx="341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在提交的时候进行检查</a:t>
            </a:r>
          </a:p>
        </p:txBody>
      </p:sp>
    </p:spTree>
    <p:extLst>
      <p:ext uri="{BB962C8B-B14F-4D97-AF65-F5344CB8AC3E}">
        <p14:creationId xmlns:p14="http://schemas.microsoft.com/office/powerpoint/2010/main" val="191458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1865B9-A3B1-4CE9-B808-1C601A3C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F9898EB-0EF9-4D37-AE86-70D9B3DE44BB}"/>
                  </a:ext>
                </a:extLst>
              </p14:cNvPr>
              <p14:cNvContentPartPr/>
              <p14:nvPr/>
            </p14:nvContentPartPr>
            <p14:xfrm>
              <a:off x="502485" y="3808460"/>
              <a:ext cx="145728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F9898EB-0EF9-4D37-AE86-70D9B3DE44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485" y="3790460"/>
                <a:ext cx="1492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2F901DA-47F1-4CB6-BBBF-EB7AB80946C5}"/>
                  </a:ext>
                </a:extLst>
              </p14:cNvPr>
              <p14:cNvContentPartPr/>
              <p14:nvPr/>
            </p14:nvContentPartPr>
            <p14:xfrm>
              <a:off x="9123765" y="1567460"/>
              <a:ext cx="140724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2F901DA-47F1-4CB6-BBBF-EB7AB80946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05765" y="1549460"/>
                <a:ext cx="1442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AE371D4-D867-4D49-AAF9-8D377CB67618}"/>
                  </a:ext>
                </a:extLst>
              </p14:cNvPr>
              <p14:cNvContentPartPr/>
              <p14:nvPr/>
            </p14:nvContentPartPr>
            <p14:xfrm>
              <a:off x="2039685" y="4049660"/>
              <a:ext cx="171864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AE371D4-D867-4D49-AAF9-8D377CB676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1685" y="4031660"/>
                <a:ext cx="17542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C1366F4-7D62-4800-8088-C9AE02EE5786}"/>
              </a:ext>
            </a:extLst>
          </p:cNvPr>
          <p:cNvSpPr txBox="1"/>
          <p:nvPr/>
        </p:nvSpPr>
        <p:spPr>
          <a:xfrm>
            <a:off x="1708090" y="3439128"/>
            <a:ext cx="283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这是一个不变的代码段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FAB4C1C-BAAE-4757-8B5D-D5D57117D4AB}"/>
                  </a:ext>
                </a:extLst>
              </p14:cNvPr>
              <p14:cNvContentPartPr/>
              <p14:nvPr/>
            </p14:nvContentPartPr>
            <p14:xfrm>
              <a:off x="3939045" y="4019420"/>
              <a:ext cx="206028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FAB4C1C-BAAE-4757-8B5D-D5D57117D4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1045" y="4001420"/>
                <a:ext cx="209592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D9C8CB6-1C3F-4C6E-92EB-CD18D8521ABA}"/>
              </a:ext>
            </a:extLst>
          </p:cNvPr>
          <p:cNvSpPr txBox="1"/>
          <p:nvPr/>
        </p:nvSpPr>
        <p:spPr>
          <a:xfrm>
            <a:off x="6351017" y="3696254"/>
            <a:ext cx="493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2D050"/>
                </a:solidFill>
              </a:rPr>
              <a:t>在开发阶段能用</a:t>
            </a:r>
            <a:r>
              <a:rPr lang="en-US" altLang="zh-CN" b="1" dirty="0">
                <a:solidFill>
                  <a:srgbClr val="92D050"/>
                </a:solidFill>
              </a:rPr>
              <a:t>console</a:t>
            </a:r>
            <a:r>
              <a:rPr lang="zh-CN" altLang="en-US" b="1" dirty="0">
                <a:solidFill>
                  <a:srgbClr val="92D050"/>
                </a:solidFill>
              </a:rPr>
              <a:t>但是在上线（发布）的时候就   警告</a:t>
            </a:r>
          </a:p>
        </p:txBody>
      </p:sp>
    </p:spTree>
    <p:extLst>
      <p:ext uri="{BB962C8B-B14F-4D97-AF65-F5344CB8AC3E}">
        <p14:creationId xmlns:p14="http://schemas.microsoft.com/office/powerpoint/2010/main" val="458352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E2478A-AA17-43EB-837A-827DD4D3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D6DBE4-AADA-414C-B757-9EAED7335D1B}"/>
                  </a:ext>
                </a:extLst>
              </p14:cNvPr>
              <p14:cNvContentPartPr/>
              <p14:nvPr/>
            </p14:nvContentPartPr>
            <p14:xfrm>
              <a:off x="6973485" y="1027460"/>
              <a:ext cx="1487520" cy="57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D6DBE4-AADA-414C-B757-9EAED7335D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5485" y="1009460"/>
                <a:ext cx="15231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E05AE4A-7D2B-4B8E-9696-684522402331}"/>
                  </a:ext>
                </a:extLst>
              </p14:cNvPr>
              <p14:cNvContentPartPr/>
              <p14:nvPr/>
            </p14:nvContentPartPr>
            <p14:xfrm>
              <a:off x="6782685" y="2190620"/>
              <a:ext cx="104544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E05AE4A-7D2B-4B8E-9696-6845224023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685" y="2172620"/>
                <a:ext cx="1081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D822BC6-CD38-4B88-ADB5-E1E415AE25DD}"/>
              </a:ext>
            </a:extLst>
          </p:cNvPr>
          <p:cNvSpPr txBox="1"/>
          <p:nvPr/>
        </p:nvSpPr>
        <p:spPr>
          <a:xfrm>
            <a:off x="8129116" y="2080009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在这里可以搜索规则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A039DD-23EB-4339-98CE-F6BF3905F18D}"/>
              </a:ext>
            </a:extLst>
          </p:cNvPr>
          <p:cNvSpPr/>
          <p:nvPr/>
        </p:nvSpPr>
        <p:spPr>
          <a:xfrm>
            <a:off x="5872796" y="3730340"/>
            <a:ext cx="5176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Ctrl+f5</a:t>
            </a:r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进行搜索</a:t>
            </a:r>
          </a:p>
        </p:txBody>
      </p:sp>
    </p:spTree>
    <p:extLst>
      <p:ext uri="{BB962C8B-B14F-4D97-AF65-F5344CB8AC3E}">
        <p14:creationId xmlns:p14="http://schemas.microsoft.com/office/powerpoint/2010/main" val="247044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39A7E9-42F9-4986-AD16-797FADD1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6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91D5DA-8B92-4A10-A379-24B992B9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64" y="645609"/>
            <a:ext cx="7658764" cy="47629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8FD541-FF14-4345-B903-6F83D5DC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0725"/>
            <a:ext cx="462708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29FEBDE-1FAA-4B1C-A8C2-30ECC39AAE52}"/>
                  </a:ext>
                </a:extLst>
              </p14:cNvPr>
              <p14:cNvContentPartPr/>
              <p14:nvPr/>
            </p14:nvContentPartPr>
            <p14:xfrm>
              <a:off x="652965" y="4670723"/>
              <a:ext cx="2080440" cy="1126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29FEBDE-1FAA-4B1C-A8C2-30ECC39AAE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965" y="4652723"/>
                <a:ext cx="21160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4D711EF-61F4-4B90-B13D-59F9F71B90EE}"/>
                  </a:ext>
                </a:extLst>
              </p14:cNvPr>
              <p14:cNvContentPartPr/>
              <p14:nvPr/>
            </p14:nvContentPartPr>
            <p14:xfrm>
              <a:off x="6199845" y="3647603"/>
              <a:ext cx="145728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4D711EF-61F4-4B90-B13D-59F9F71B90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1845" y="3629603"/>
                <a:ext cx="1492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6288795-C8A1-48BE-92DF-80AA5FCAD560}"/>
                  </a:ext>
                </a:extLst>
              </p14:cNvPr>
              <p14:cNvContentPartPr/>
              <p14:nvPr/>
            </p14:nvContentPartPr>
            <p14:xfrm>
              <a:off x="6917685" y="642323"/>
              <a:ext cx="1333440" cy="6073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6288795-C8A1-48BE-92DF-80AA5FCAD5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9685" y="624323"/>
                <a:ext cx="1369080" cy="642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6A12FC9-CA5B-48FB-9E15-85871BBCAEEA}"/>
              </a:ext>
            </a:extLst>
          </p:cNvPr>
          <p:cNvSpPr txBox="1"/>
          <p:nvPr/>
        </p:nvSpPr>
        <p:spPr>
          <a:xfrm>
            <a:off x="7415684" y="1249643"/>
            <a:ext cx="376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源文件</a:t>
            </a:r>
          </a:p>
        </p:txBody>
      </p:sp>
    </p:spTree>
    <p:extLst>
      <p:ext uri="{BB962C8B-B14F-4D97-AF65-F5344CB8AC3E}">
        <p14:creationId xmlns:p14="http://schemas.microsoft.com/office/powerpoint/2010/main" val="2219640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20064B-9760-41F6-98F0-31152C5E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535" y="58043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C5EF668-052A-4EC2-8CFC-DD7E245FB387}"/>
              </a:ext>
            </a:extLst>
          </p:cNvPr>
          <p:cNvSpPr/>
          <p:nvPr/>
        </p:nvSpPr>
        <p:spPr>
          <a:xfrm>
            <a:off x="3851231" y="4263572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代码格式有问题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8DAFE57-7915-47E8-A2CF-8EAC723E99E3}"/>
                  </a:ext>
                </a:extLst>
              </p14:cNvPr>
              <p14:cNvContentPartPr/>
              <p14:nvPr/>
            </p14:nvContentPartPr>
            <p14:xfrm>
              <a:off x="5224965" y="2551340"/>
              <a:ext cx="2130840" cy="63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8DAFE57-7915-47E8-A2CF-8EAC723E9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6965" y="2533441"/>
                <a:ext cx="2166480" cy="99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4E541AB-EE85-4A9A-820C-FA5E6E70A9C4}"/>
              </a:ext>
            </a:extLst>
          </p:cNvPr>
          <p:cNvSpPr txBox="1"/>
          <p:nvPr/>
        </p:nvSpPr>
        <p:spPr>
          <a:xfrm>
            <a:off x="7566409" y="2280976"/>
            <a:ext cx="382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这里报哪里出错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74F1BCD-1124-4991-B9D3-76F3E3C29525}"/>
                  </a:ext>
                </a:extLst>
              </p14:cNvPr>
              <p14:cNvContentPartPr/>
              <p14:nvPr/>
            </p14:nvContentPartPr>
            <p14:xfrm>
              <a:off x="5696925" y="2144900"/>
              <a:ext cx="667080" cy="2509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74F1BCD-1124-4991-B9D3-76F3E3C295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8925" y="2126900"/>
                <a:ext cx="7027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D72256B-47A0-49D3-86B3-1A21E1EB2E4C}"/>
                  </a:ext>
                </a:extLst>
              </p14:cNvPr>
              <p14:cNvContentPartPr/>
              <p14:nvPr/>
            </p14:nvContentPartPr>
            <p14:xfrm>
              <a:off x="1336605" y="2535140"/>
              <a:ext cx="683640" cy="219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D72256B-47A0-49D3-86B3-1A21E1EB2E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8605" y="2517140"/>
                <a:ext cx="719280" cy="57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4E54D38-14F4-4085-80B9-1BCC19F290CF}"/>
              </a:ext>
            </a:extLst>
          </p:cNvPr>
          <p:cNvSpPr txBox="1"/>
          <p:nvPr/>
        </p:nvSpPr>
        <p:spPr>
          <a:xfrm>
            <a:off x="5696925" y="1617785"/>
            <a:ext cx="3527462" cy="37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表示报错内容在</a:t>
            </a:r>
            <a:r>
              <a:rPr lang="en-US" altLang="zh-CN" b="1" dirty="0">
                <a:solidFill>
                  <a:srgbClr val="00B050"/>
                </a:solidFill>
              </a:rPr>
              <a:t>main.js</a:t>
            </a:r>
            <a:r>
              <a:rPr lang="zh-CN" altLang="en-US" b="1" dirty="0">
                <a:solidFill>
                  <a:srgbClr val="00B050"/>
                </a:solidFill>
              </a:rPr>
              <a:t>的第四行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97F2D8-4819-4DA9-A9EF-C29880B26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179" y="3973523"/>
            <a:ext cx="3322405" cy="21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80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1C095B-7043-4B7D-9E34-9B6F0B61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A17160-2942-424E-9741-9209CE69BFCC}"/>
              </a:ext>
            </a:extLst>
          </p:cNvPr>
          <p:cNvSpPr txBox="1"/>
          <p:nvPr/>
        </p:nvSpPr>
        <p:spPr>
          <a:xfrm>
            <a:off x="6430945" y="3185327"/>
            <a:ext cx="589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赋值刚才的错误在规则中搜索</a:t>
            </a:r>
          </a:p>
        </p:txBody>
      </p:sp>
    </p:spTree>
    <p:extLst>
      <p:ext uri="{BB962C8B-B14F-4D97-AF65-F5344CB8AC3E}">
        <p14:creationId xmlns:p14="http://schemas.microsoft.com/office/powerpoint/2010/main" val="1939969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A20161-B530-4D14-9520-63BFC2C8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02" y="800399"/>
            <a:ext cx="9358171" cy="17603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6077188-13B9-44E3-A801-B89E10BD42E7}"/>
                  </a:ext>
                </a:extLst>
              </p14:cNvPr>
              <p14:cNvContentPartPr/>
              <p14:nvPr/>
            </p14:nvContentPartPr>
            <p14:xfrm>
              <a:off x="5154975" y="1778559"/>
              <a:ext cx="266292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6077188-13B9-44E3-A801-B89E10BD42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6975" y="1760559"/>
                <a:ext cx="26985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91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D15532-A025-4D1E-86FA-C3C10A74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21" y="0"/>
            <a:ext cx="1116255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5C04CE1-6704-4F47-ADF3-77EEB595808B}"/>
                  </a:ext>
                </a:extLst>
              </p14:cNvPr>
              <p14:cNvContentPartPr/>
              <p14:nvPr/>
            </p14:nvContentPartPr>
            <p14:xfrm>
              <a:off x="2722965" y="2682740"/>
              <a:ext cx="4562280" cy="55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5C04CE1-6704-4F47-ADF3-77EEB59580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4965" y="2664740"/>
                <a:ext cx="4597920" cy="91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DEB2231-9802-4866-8D98-D53290384ACC}"/>
              </a:ext>
            </a:extLst>
          </p:cNvPr>
          <p:cNvSpPr txBox="1"/>
          <p:nvPr/>
        </p:nvSpPr>
        <p:spPr>
          <a:xfrm>
            <a:off x="7134330" y="2200589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没在末尾发现空行</a:t>
            </a:r>
          </a:p>
        </p:txBody>
      </p:sp>
    </p:spTree>
    <p:extLst>
      <p:ext uri="{BB962C8B-B14F-4D97-AF65-F5344CB8AC3E}">
        <p14:creationId xmlns:p14="http://schemas.microsoft.com/office/powerpoint/2010/main" val="559549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D33A79-6636-4DA7-80D4-BE4070C60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6" y="1085647"/>
            <a:ext cx="10943268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6F7C94-63C1-49E9-96DB-A6ED7297C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70" y="670321"/>
            <a:ext cx="9906859" cy="55173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6C5A06A-30BB-4E94-965D-A781B6FDC6D6}"/>
                  </a:ext>
                </a:extLst>
              </p14:cNvPr>
              <p14:cNvContentPartPr/>
              <p14:nvPr/>
            </p14:nvContentPartPr>
            <p14:xfrm>
              <a:off x="2200605" y="3386180"/>
              <a:ext cx="143712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6C5A06A-30BB-4E94-965D-A781B6FDC6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2605" y="3368180"/>
                <a:ext cx="14727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4526F9B-05FB-4470-A743-FCFEE0F1BFDE}"/>
              </a:ext>
            </a:extLst>
          </p:cNvPr>
          <p:cNvSpPr txBox="1"/>
          <p:nvPr/>
        </p:nvSpPr>
        <p:spPr>
          <a:xfrm>
            <a:off x="3486778" y="2944167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指令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986428-7D20-4546-B5C2-20115B2AA957}"/>
              </a:ext>
            </a:extLst>
          </p:cNvPr>
          <p:cNvSpPr txBox="1"/>
          <p:nvPr/>
        </p:nvSpPr>
        <p:spPr>
          <a:xfrm>
            <a:off x="5164853" y="3014505"/>
            <a:ext cx="521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当</a:t>
            </a:r>
            <a:r>
              <a:rPr lang="en-US" altLang="zh-CN" dirty="0">
                <a:solidFill>
                  <a:srgbClr val="FF0000"/>
                </a:solidFill>
              </a:rPr>
              <a:t>color</a:t>
            </a:r>
            <a:r>
              <a:rPr lang="zh-CN" altLang="en-US" dirty="0">
                <a:solidFill>
                  <a:srgbClr val="FF0000"/>
                </a:solidFill>
              </a:rPr>
              <a:t>指令刚一绑定到元素身上时，就会自动触发</a:t>
            </a:r>
            <a:r>
              <a:rPr lang="en-US" altLang="zh-CN" dirty="0">
                <a:solidFill>
                  <a:srgbClr val="FF0000"/>
                </a:solidFill>
              </a:rPr>
              <a:t>bind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77853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8BF72D-67CE-4000-90E1-E6C54A3A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8" y="1523835"/>
            <a:ext cx="11339543" cy="38103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02C837-E51E-4346-AD59-4F79EC2B3AC4}"/>
              </a:ext>
            </a:extLst>
          </p:cNvPr>
          <p:cNvSpPr txBox="1"/>
          <p:nvPr/>
        </p:nvSpPr>
        <p:spPr>
          <a:xfrm>
            <a:off x="1848897" y="5757705"/>
            <a:ext cx="793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String</a:t>
            </a:r>
            <a:r>
              <a:rPr lang="zh-CN" altLang="en-US" b="1" dirty="0">
                <a:solidFill>
                  <a:srgbClr val="FF0000"/>
                </a:solidFill>
              </a:rPr>
              <a:t>类型的必须使用单引号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A15FA25-094C-4497-96D7-B1247E72F62E}"/>
                  </a:ext>
                </a:extLst>
              </p14:cNvPr>
              <p14:cNvContentPartPr/>
              <p14:nvPr/>
            </p14:nvContentPartPr>
            <p14:xfrm>
              <a:off x="1949325" y="3547100"/>
              <a:ext cx="3708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A15FA25-094C-4497-96D7-B1247E72F6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325" y="3529100"/>
                <a:ext cx="3744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946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D90ABFA-C23B-4A71-95A7-6A68C78496C9}"/>
                  </a:ext>
                </a:extLst>
              </p14:cNvPr>
              <p14:cNvContentPartPr/>
              <p14:nvPr/>
            </p14:nvContentPartPr>
            <p14:xfrm>
              <a:off x="904245" y="1316180"/>
              <a:ext cx="2140920" cy="61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D90ABFA-C23B-4A71-95A7-6A68C78496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245" y="1298180"/>
                <a:ext cx="2176560" cy="97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0E1815F-BA46-4CF3-9E02-9A1EAEFA1B9E}"/>
              </a:ext>
            </a:extLst>
          </p:cNvPr>
          <p:cNvSpPr txBox="1"/>
          <p:nvPr/>
        </p:nvSpPr>
        <p:spPr>
          <a:xfrm>
            <a:off x="340725" y="5596932"/>
            <a:ext cx="719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对象的属性和值之间要有空格隔开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B148A4-17D6-4ADA-A41F-7CDD2DDEB6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66"/>
          <a:stretch/>
        </p:blipFill>
        <p:spPr>
          <a:xfrm>
            <a:off x="3245266" y="933088"/>
            <a:ext cx="8946734" cy="46638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7EBEBD9-A159-4929-BD3D-6CF8A8E1D492}"/>
                  </a:ext>
                </a:extLst>
              </p14:cNvPr>
              <p14:cNvContentPartPr/>
              <p14:nvPr/>
            </p14:nvContentPartPr>
            <p14:xfrm>
              <a:off x="4682445" y="2780660"/>
              <a:ext cx="5377680" cy="1389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7EBEBD9-A159-4929-BD3D-6CF8A8E1D4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4445" y="2762660"/>
                <a:ext cx="5413320" cy="1746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74EE799-85C7-43F5-BEC6-AE5886D2C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4778154" cy="22861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BF81DC-F440-471A-A7CF-3175DBAD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5353" y="4321700"/>
            <a:ext cx="4008467" cy="26138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6E9D6152-A485-4631-B6C0-869630A8344D}"/>
                  </a:ext>
                </a:extLst>
              </p14:cNvPr>
              <p14:cNvContentPartPr/>
              <p14:nvPr/>
            </p14:nvContentPartPr>
            <p14:xfrm>
              <a:off x="773565" y="894165"/>
              <a:ext cx="1809360" cy="892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6E9D6152-A485-4631-B6C0-869630A834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565" y="876165"/>
                <a:ext cx="18450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DBDCA3B-745E-4B33-8B84-9A768A37555E}"/>
                  </a:ext>
                </a:extLst>
              </p14:cNvPr>
              <p14:cNvContentPartPr/>
              <p14:nvPr/>
            </p14:nvContentPartPr>
            <p14:xfrm>
              <a:off x="7626525" y="5205165"/>
              <a:ext cx="162828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DBDCA3B-745E-4B33-8B84-9A768A3755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08525" y="5187165"/>
                <a:ext cx="16639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74E2E4-7C67-4F34-8629-9BCFB435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330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64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5AC59D-8372-4185-8398-3E0BACAB2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22" y="769389"/>
            <a:ext cx="8245555" cy="531922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AE1E90B-A20A-4C27-BA18-7F1A77BA74EA}"/>
              </a:ext>
            </a:extLst>
          </p:cNvPr>
          <p:cNvSpPr txBox="1"/>
          <p:nvPr/>
        </p:nvSpPr>
        <p:spPr>
          <a:xfrm>
            <a:off x="2542233" y="2250831"/>
            <a:ext cx="150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逗号</a:t>
            </a:r>
          </a:p>
        </p:txBody>
      </p:sp>
    </p:spTree>
    <p:extLst>
      <p:ext uri="{BB962C8B-B14F-4D97-AF65-F5344CB8AC3E}">
        <p14:creationId xmlns:p14="http://schemas.microsoft.com/office/powerpoint/2010/main" val="199433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83F4F0-DF73-4AEA-9ECD-8F7EEF46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2" y="613166"/>
            <a:ext cx="11263336" cy="56316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D884B26-7C60-4409-85B2-DF181B33C4E8}"/>
                  </a:ext>
                </a:extLst>
              </p14:cNvPr>
              <p14:cNvContentPartPr/>
              <p14:nvPr/>
            </p14:nvContentPartPr>
            <p14:xfrm>
              <a:off x="1718205" y="2522180"/>
              <a:ext cx="6130080" cy="192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D884B26-7C60-4409-85B2-DF181B33C4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0205" y="2504180"/>
                <a:ext cx="6165720" cy="228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9A0F247-5B43-46DB-AE0A-D00AAE2E1EF7}"/>
              </a:ext>
            </a:extLst>
          </p:cNvPr>
          <p:cNvSpPr txBox="1"/>
          <p:nvPr/>
        </p:nvSpPr>
        <p:spPr>
          <a:xfrm>
            <a:off x="1718205" y="6360607"/>
            <a:ext cx="91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在评论的双斜线后面要空格</a:t>
            </a:r>
          </a:p>
        </p:txBody>
      </p:sp>
    </p:spTree>
    <p:extLst>
      <p:ext uri="{BB962C8B-B14F-4D97-AF65-F5344CB8AC3E}">
        <p14:creationId xmlns:p14="http://schemas.microsoft.com/office/powerpoint/2010/main" val="2223010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D488C0-F724-4780-8C43-C97539143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556011"/>
            <a:ext cx="11225233" cy="57459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708E7CF-3F95-4DB7-AB76-A0C45A337E19}"/>
                  </a:ext>
                </a:extLst>
              </p14:cNvPr>
              <p14:cNvContentPartPr/>
              <p14:nvPr/>
            </p14:nvContentPartPr>
            <p14:xfrm>
              <a:off x="5737605" y="2495540"/>
              <a:ext cx="1417320" cy="29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708E7CF-3F95-4DB7-AB76-A0C45A337E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9605" y="2477540"/>
                <a:ext cx="145296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C8A0430-6352-4142-8A18-875A82841BBE}"/>
              </a:ext>
            </a:extLst>
          </p:cNvPr>
          <p:cNvSpPr txBox="1"/>
          <p:nvPr/>
        </p:nvSpPr>
        <p:spPr>
          <a:xfrm>
            <a:off x="1446963" y="6301989"/>
            <a:ext cx="89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不能乱缩进</a:t>
            </a:r>
          </a:p>
        </p:txBody>
      </p:sp>
    </p:spTree>
    <p:extLst>
      <p:ext uri="{BB962C8B-B14F-4D97-AF65-F5344CB8AC3E}">
        <p14:creationId xmlns:p14="http://schemas.microsoft.com/office/powerpoint/2010/main" val="368016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76F3E5-623B-4FD5-B340-E8D06086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42" y="693133"/>
            <a:ext cx="8961897" cy="27586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2F34C74-AA9D-49E7-ABF7-5B201BD4B1AF}"/>
                  </a:ext>
                </a:extLst>
              </p14:cNvPr>
              <p14:cNvContentPartPr/>
              <p14:nvPr/>
            </p14:nvContentPartPr>
            <p14:xfrm>
              <a:off x="1637925" y="3014660"/>
              <a:ext cx="5838480" cy="30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2F34C74-AA9D-49E7-ABF7-5B201BD4B1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9925" y="2996660"/>
                <a:ext cx="5874120" cy="65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60617B7-43BE-481C-8087-F255587A5712}"/>
              </a:ext>
            </a:extLst>
          </p:cNvPr>
          <p:cNvSpPr txBox="1"/>
          <p:nvPr/>
        </p:nvSpPr>
        <p:spPr>
          <a:xfrm>
            <a:off x="1363842" y="5275385"/>
            <a:ext cx="854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Import</a:t>
            </a:r>
            <a:r>
              <a:rPr lang="zh-CN" altLang="en-US" b="1" dirty="0">
                <a:solidFill>
                  <a:srgbClr val="FF0000"/>
                </a:solidFill>
              </a:rPr>
              <a:t>必须在最顶部的部分</a:t>
            </a:r>
          </a:p>
        </p:txBody>
      </p:sp>
    </p:spTree>
    <p:extLst>
      <p:ext uri="{BB962C8B-B14F-4D97-AF65-F5344CB8AC3E}">
        <p14:creationId xmlns:p14="http://schemas.microsoft.com/office/powerpoint/2010/main" val="3124419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16870A-4D0D-4417-BA78-D5F70064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01" y="553242"/>
            <a:ext cx="3909399" cy="10287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8DA365-61AD-44D1-926D-C1021112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06" y="1582031"/>
            <a:ext cx="11133785" cy="55554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2910217-5DA4-44E3-A3F3-8B987ACA2015}"/>
                  </a:ext>
                </a:extLst>
              </p14:cNvPr>
              <p14:cNvContentPartPr/>
              <p14:nvPr/>
            </p14:nvContentPartPr>
            <p14:xfrm>
              <a:off x="2019885" y="3496965"/>
              <a:ext cx="4311000" cy="79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2910217-5DA4-44E3-A3F3-8B987ACA20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1885" y="3478965"/>
                <a:ext cx="4346640" cy="115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0AD7073-7E6E-4CF6-A050-DB647D894FB6}"/>
              </a:ext>
            </a:extLst>
          </p:cNvPr>
          <p:cNvSpPr txBox="1"/>
          <p:nvPr/>
        </p:nvSpPr>
        <p:spPr>
          <a:xfrm>
            <a:off x="4081600" y="3707842"/>
            <a:ext cx="627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给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赋了一个值，但从来没使用过</a:t>
            </a:r>
          </a:p>
        </p:txBody>
      </p:sp>
    </p:spTree>
    <p:extLst>
      <p:ext uri="{BB962C8B-B14F-4D97-AF65-F5344CB8AC3E}">
        <p14:creationId xmlns:p14="http://schemas.microsoft.com/office/powerpoint/2010/main" val="854919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E4470E-B13C-46B5-BEFC-EDB70B529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" y="217194"/>
            <a:ext cx="2987299" cy="13793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A8063E-579E-407C-B7B3-69738B58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44" y="2097667"/>
            <a:ext cx="9259102" cy="40694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506A1D1-31EE-4584-AD02-C0712E22BC90}"/>
                  </a:ext>
                </a:extLst>
              </p14:cNvPr>
              <p14:cNvContentPartPr/>
              <p14:nvPr/>
            </p14:nvContentPartPr>
            <p14:xfrm>
              <a:off x="2481765" y="3975860"/>
              <a:ext cx="6903720" cy="439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506A1D1-31EE-4584-AD02-C0712E22B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3765" y="3957860"/>
                <a:ext cx="6939360" cy="79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EFD5D57-9649-4759-9771-EA13B02297F3}"/>
              </a:ext>
            </a:extLst>
          </p:cNvPr>
          <p:cNvSpPr txBox="1"/>
          <p:nvPr/>
        </p:nvSpPr>
        <p:spPr>
          <a:xfrm>
            <a:off x="5395965" y="4019780"/>
            <a:ext cx="317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括号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9EC45EE-2E38-4B97-9F30-DC93465A08D3}"/>
                  </a:ext>
                </a:extLst>
              </p14:cNvPr>
              <p14:cNvContentPartPr/>
              <p14:nvPr/>
            </p14:nvContentPartPr>
            <p14:xfrm>
              <a:off x="663045" y="879500"/>
              <a:ext cx="1085760" cy="673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9EC45EE-2E38-4B97-9F30-DC93465A08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045" y="861500"/>
                <a:ext cx="1121400" cy="102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26A7E78-7F8D-4AD0-B775-9D01C25B518B}"/>
              </a:ext>
            </a:extLst>
          </p:cNvPr>
          <p:cNvSpPr txBox="1"/>
          <p:nvPr/>
        </p:nvSpPr>
        <p:spPr>
          <a:xfrm>
            <a:off x="2019719" y="6290268"/>
            <a:ext cx="975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在函数的括号之前缺少一个空格</a:t>
            </a:r>
          </a:p>
        </p:txBody>
      </p:sp>
    </p:spTree>
    <p:extLst>
      <p:ext uri="{BB962C8B-B14F-4D97-AF65-F5344CB8AC3E}">
        <p14:creationId xmlns:p14="http://schemas.microsoft.com/office/powerpoint/2010/main" val="3503910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D1D1A4-D539-4443-AF5E-0E73F7B5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7" y="129254"/>
            <a:ext cx="11370025" cy="65994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F47E71-077C-45AC-A6A3-E1448D60C785}"/>
              </a:ext>
            </a:extLst>
          </p:cNvPr>
          <p:cNvSpPr/>
          <p:nvPr/>
        </p:nvSpPr>
        <p:spPr>
          <a:xfrm>
            <a:off x="7441361" y="1570615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怎沫改变规则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C9A018D-0FFD-438E-9132-04B806B3DF2D}"/>
                  </a:ext>
                </a:extLst>
              </p14:cNvPr>
              <p14:cNvContentPartPr/>
              <p14:nvPr/>
            </p14:nvContentPartPr>
            <p14:xfrm>
              <a:off x="442005" y="3761660"/>
              <a:ext cx="3527280" cy="936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C9A018D-0FFD-438E-9132-04B806B3DF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005" y="3743660"/>
                <a:ext cx="3562920" cy="1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90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B78E67E-4769-4858-B676-BA1438BA06FB}"/>
                  </a:ext>
                </a:extLst>
              </p14:cNvPr>
              <p14:cNvContentPartPr/>
              <p14:nvPr/>
            </p14:nvContentPartPr>
            <p14:xfrm>
              <a:off x="2803605" y="2220860"/>
              <a:ext cx="163800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B78E67E-4769-4858-B676-BA1438BA06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5605" y="2202860"/>
                <a:ext cx="1673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D90AFAA-6ABD-4099-8D2B-59344226EDAB}"/>
                  </a:ext>
                </a:extLst>
              </p14:cNvPr>
              <p14:cNvContentPartPr/>
              <p14:nvPr/>
            </p14:nvContentPartPr>
            <p14:xfrm>
              <a:off x="3255765" y="3265580"/>
              <a:ext cx="96480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D90AFAA-6ABD-4099-8D2B-59344226ED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7765" y="3247580"/>
                <a:ext cx="100044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3809F4A-DD29-4B02-98CD-80391ED21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655" y="83530"/>
            <a:ext cx="9106689" cy="66909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D564DD5-0159-45CB-BB28-2E7CE0052BE7}"/>
                  </a:ext>
                </a:extLst>
              </p14:cNvPr>
              <p14:cNvContentPartPr/>
              <p14:nvPr/>
            </p14:nvContentPartPr>
            <p14:xfrm>
              <a:off x="2813685" y="2992700"/>
              <a:ext cx="4642560" cy="76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D564DD5-0159-45CB-BB28-2E7CE0052B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95685" y="2974700"/>
                <a:ext cx="4678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172E436-DA72-48DD-9FF8-9F3B425C2043}"/>
                  </a:ext>
                </a:extLst>
              </p14:cNvPr>
              <p14:cNvContentPartPr/>
              <p14:nvPr/>
            </p14:nvContentPartPr>
            <p14:xfrm>
              <a:off x="2893965" y="2723060"/>
              <a:ext cx="513504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172E436-DA72-48DD-9FF8-9F3B425C20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75965" y="2705060"/>
                <a:ext cx="51706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1063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F0889-0B6C-4CD5-8A9B-76E1FBF4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57" y="0"/>
            <a:ext cx="10325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65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9742A5-A549-4E1D-B444-013EDB6B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6057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A6618E-2740-4E31-9958-EB4A2403602B}"/>
              </a:ext>
            </a:extLst>
          </p:cNvPr>
          <p:cNvSpPr txBox="1"/>
          <p:nvPr/>
        </p:nvSpPr>
        <p:spPr>
          <a:xfrm>
            <a:off x="5184949" y="211015"/>
            <a:ext cx="602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修改了配置文件要重新运行一遍，否则会报错</a:t>
            </a:r>
          </a:p>
        </p:txBody>
      </p:sp>
    </p:spTree>
    <p:extLst>
      <p:ext uri="{BB962C8B-B14F-4D97-AF65-F5344CB8AC3E}">
        <p14:creationId xmlns:p14="http://schemas.microsoft.com/office/powerpoint/2010/main" val="3513290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F2CBFE-D1A2-489B-B149-3D62E98A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56" y="0"/>
            <a:ext cx="917848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D606FF5-8B11-4DCB-A2C9-162B9D6E89CF}"/>
                  </a:ext>
                </a:extLst>
              </p14:cNvPr>
              <p14:cNvContentPartPr/>
              <p14:nvPr/>
            </p14:nvContentPartPr>
            <p14:xfrm>
              <a:off x="2602365" y="4603340"/>
              <a:ext cx="4492080" cy="60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D606FF5-8B11-4DCB-A2C9-162B9D6E89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4365" y="4585340"/>
                <a:ext cx="4527720" cy="96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464038C-91A2-49D3-A141-2424D221DE8A}"/>
              </a:ext>
            </a:extLst>
          </p:cNvPr>
          <p:cNvSpPr txBox="1"/>
          <p:nvPr/>
        </p:nvSpPr>
        <p:spPr>
          <a:xfrm>
            <a:off x="2924070" y="4762919"/>
            <a:ext cx="666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直接在文档中复制即可</a:t>
            </a:r>
          </a:p>
        </p:txBody>
      </p:sp>
    </p:spTree>
    <p:extLst>
      <p:ext uri="{BB962C8B-B14F-4D97-AF65-F5344CB8AC3E}">
        <p14:creationId xmlns:p14="http://schemas.microsoft.com/office/powerpoint/2010/main" val="1440144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B01B80-0665-40F5-86D6-B90E25F2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98" y="689950"/>
            <a:ext cx="8801863" cy="46943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5924553-E899-49BB-BAF3-0C178B8D207B}"/>
                  </a:ext>
                </a:extLst>
              </p14:cNvPr>
              <p14:cNvContentPartPr/>
              <p14:nvPr/>
            </p14:nvContentPartPr>
            <p14:xfrm>
              <a:off x="1456845" y="2167940"/>
              <a:ext cx="5969160" cy="150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5924553-E899-49BB-BAF3-0C178B8D20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845" y="2149940"/>
                <a:ext cx="6004800" cy="1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850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89E32F-E5FC-4AD9-ABB6-C9E79B9E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9" y="521718"/>
            <a:ext cx="10638442" cy="58145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B8D2C2-A94B-4DC3-B756-DC580C47E6A5}"/>
              </a:ext>
            </a:extLst>
          </p:cNvPr>
          <p:cNvSpPr txBox="1"/>
          <p:nvPr/>
        </p:nvSpPr>
        <p:spPr>
          <a:xfrm>
            <a:off x="4752870" y="2914022"/>
            <a:ext cx="729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装一些插件，当我们的代码格式不太正确的时候，帮我们自动更改</a:t>
            </a:r>
          </a:p>
        </p:txBody>
      </p:sp>
    </p:spTree>
    <p:extLst>
      <p:ext uri="{BB962C8B-B14F-4D97-AF65-F5344CB8AC3E}">
        <p14:creationId xmlns:p14="http://schemas.microsoft.com/office/powerpoint/2010/main" val="121985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628483-BB3F-4E4B-BF57-F5E6FB78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67" y="203223"/>
            <a:ext cx="8779001" cy="29949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D02DFA-303C-432F-A5E8-80E0BAD62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31" b="54708"/>
          <a:stretch/>
        </p:blipFill>
        <p:spPr>
          <a:xfrm>
            <a:off x="1595967" y="4049485"/>
            <a:ext cx="9678284" cy="24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25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28815B-6AC6-42A2-8CFE-F9390072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46" y="486290"/>
            <a:ext cx="7503698" cy="303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08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6FE77D-55E1-4BD7-A9E5-290B852C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390"/>
            <a:ext cx="6050804" cy="61651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F204FB-1EC9-4015-A0B6-49B23724A20E}"/>
              </a:ext>
            </a:extLst>
          </p:cNvPr>
          <p:cNvSpPr txBox="1"/>
          <p:nvPr/>
        </p:nvSpPr>
        <p:spPr>
          <a:xfrm>
            <a:off x="6050804" y="370390"/>
            <a:ext cx="602159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settings.json</a:t>
            </a:r>
            <a:r>
              <a:rPr lang="zh-CN" altLang="en-US" dirty="0"/>
              <a:t>中的配置如下：</a:t>
            </a:r>
            <a:br>
              <a:rPr lang="en-US" altLang="zh-CN" dirty="0"/>
            </a:br>
            <a:r>
              <a:rPr lang="en-US" altLang="zh-CN" dirty="0"/>
              <a:t>// </a:t>
            </a:r>
            <a:r>
              <a:rPr lang="zh-CN" altLang="en-US" dirty="0"/>
              <a:t>安装</a:t>
            </a:r>
            <a:r>
              <a:rPr lang="en-US" altLang="zh-CN" dirty="0"/>
              <a:t>Prettier</a:t>
            </a:r>
            <a:r>
              <a:rPr lang="zh-CN" altLang="en-US" dirty="0"/>
              <a:t>配置</a:t>
            </a:r>
            <a:br>
              <a:rPr lang="zh-CN" altLang="en-US" dirty="0"/>
            </a:br>
            <a:r>
              <a:rPr lang="en-US" altLang="zh-CN" dirty="0"/>
              <a:t>"</a:t>
            </a:r>
            <a:r>
              <a:rPr lang="en-US" altLang="zh-CN" dirty="0" err="1"/>
              <a:t>eslint.alwaysShowStatus</a:t>
            </a:r>
            <a:r>
              <a:rPr lang="en-US" altLang="zh-CN" dirty="0"/>
              <a:t>": true,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prettier.trailingComma</a:t>
            </a:r>
            <a:r>
              <a:rPr lang="en-US" altLang="zh-CN" dirty="0"/>
              <a:t>": "none",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prettier.semi</a:t>
            </a:r>
            <a:r>
              <a:rPr lang="en-US" altLang="zh-CN" dirty="0"/>
              <a:t>": false,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// </a:t>
            </a:r>
            <a:r>
              <a:rPr lang="zh-CN" altLang="en-US" dirty="0"/>
              <a:t>每行文字个数超出此限制将会被迫换行</a:t>
            </a:r>
            <a:br>
              <a:rPr lang="zh-CN" altLang="en-US" dirty="0"/>
            </a:br>
            <a:r>
              <a:rPr lang="en-US" altLang="zh-CN" dirty="0"/>
              <a:t>"</a:t>
            </a:r>
            <a:r>
              <a:rPr lang="en-US" altLang="zh-CN" dirty="0" err="1"/>
              <a:t>prettier.printWidth</a:t>
            </a:r>
            <a:r>
              <a:rPr lang="en-US" altLang="zh-CN" dirty="0"/>
              <a:t>": 300,</a:t>
            </a:r>
            <a:br>
              <a:rPr lang="en-US" altLang="zh-CN" dirty="0"/>
            </a:br>
            <a:r>
              <a:rPr lang="en-US" altLang="zh-CN" dirty="0"/>
              <a:t>// </a:t>
            </a:r>
            <a:r>
              <a:rPr lang="zh-CN" altLang="en-US" dirty="0"/>
              <a:t>使用单引号替换双引号</a:t>
            </a:r>
            <a:br>
              <a:rPr lang="zh-CN" altLang="en-US" dirty="0"/>
            </a:br>
            <a:r>
              <a:rPr lang="en-US" altLang="zh-CN" dirty="0"/>
              <a:t>"</a:t>
            </a:r>
            <a:r>
              <a:rPr lang="en-US" altLang="zh-CN" dirty="0" err="1"/>
              <a:t>prettier.singleQuote</a:t>
            </a:r>
            <a:r>
              <a:rPr lang="en-US" altLang="zh-CN" dirty="0"/>
              <a:t>": true,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prettier.arrowParens</a:t>
            </a:r>
            <a:r>
              <a:rPr lang="en-US" altLang="zh-CN" dirty="0"/>
              <a:t>": "avoid",</a:t>
            </a:r>
            <a:br>
              <a:rPr lang="en-US" altLang="zh-CN" dirty="0"/>
            </a:br>
            <a:r>
              <a:rPr lang="en-US" altLang="zh-CN" dirty="0"/>
              <a:t>// </a:t>
            </a:r>
            <a:r>
              <a:rPr lang="zh-CN" altLang="en-US" dirty="0"/>
              <a:t>设置 </a:t>
            </a:r>
            <a:r>
              <a:rPr lang="en-US" altLang="zh-CN" dirty="0"/>
              <a:t>.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zh-CN" altLang="en-US" dirty="0"/>
              <a:t>文件中，</a:t>
            </a:r>
            <a:r>
              <a:rPr lang="en-US" altLang="zh-CN" dirty="0"/>
              <a:t>html</a:t>
            </a:r>
            <a:r>
              <a:rPr lang="zh-CN" altLang="en-US" dirty="0"/>
              <a:t>代码的格式化插件</a:t>
            </a:r>
            <a:br>
              <a:rPr lang="zh-CN" altLang="en-US" dirty="0"/>
            </a:br>
            <a:r>
              <a:rPr lang="en-US" altLang="zh-CN" dirty="0"/>
              <a:t>"vetur.format.defaultFormatter.html": "</a:t>
            </a:r>
            <a:r>
              <a:rPr lang="en-US" altLang="zh-CN" dirty="0" err="1"/>
              <a:t>js</a:t>
            </a:r>
            <a:r>
              <a:rPr lang="en-US" altLang="zh-CN" dirty="0"/>
              <a:t>-beautify-html",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vetur.ignoreProjectWarning</a:t>
            </a:r>
            <a:r>
              <a:rPr lang="en-US" altLang="zh-CN" dirty="0"/>
              <a:t>": true,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vetur.format.defaultFormatterOptions</a:t>
            </a:r>
            <a:r>
              <a:rPr lang="en-US" altLang="zh-CN" dirty="0"/>
              <a:t>": {</a:t>
            </a:r>
            <a:br>
              <a:rPr lang="en-US" altLang="zh-CN" dirty="0"/>
            </a:br>
            <a:r>
              <a:rPr lang="en-US" altLang="zh-CN" dirty="0"/>
              <a:t>"prettier": {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trailingComma</a:t>
            </a:r>
            <a:r>
              <a:rPr lang="en-US" altLang="zh-CN" dirty="0"/>
              <a:t>": "none",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singleQuote</a:t>
            </a:r>
            <a:r>
              <a:rPr lang="en-US" altLang="zh-CN" dirty="0"/>
              <a:t>": true,</a:t>
            </a:r>
            <a:br>
              <a:rPr lang="en-US" altLang="zh-CN" dirty="0"/>
            </a:br>
            <a:r>
              <a:rPr lang="en-US" altLang="zh-CN" dirty="0"/>
              <a:t>"semi": false,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arrowParens</a:t>
            </a:r>
            <a:r>
              <a:rPr lang="en-US" altLang="zh-CN" dirty="0"/>
              <a:t>": "avoid",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printWidth</a:t>
            </a:r>
            <a:r>
              <a:rPr lang="en-US" altLang="zh-CN" dirty="0"/>
              <a:t>": 300</a:t>
            </a:r>
            <a:br>
              <a:rPr lang="en-US" altLang="zh-CN" dirty="0"/>
            </a:br>
            <a:r>
              <a:rPr lang="en-US" altLang="zh-CN" dirty="0"/>
              <a:t>},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js</a:t>
            </a:r>
            <a:r>
              <a:rPr lang="en-US" altLang="zh-CN" dirty="0"/>
              <a:t>-beautify-html": {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wrap_attributes</a:t>
            </a:r>
            <a:r>
              <a:rPr lang="en-US" altLang="zh-CN" dirty="0"/>
              <a:t>": false</a:t>
            </a:r>
            <a:br>
              <a:rPr lang="en-US" altLang="zh-CN" dirty="0"/>
            </a:br>
            <a:r>
              <a:rPr lang="en-US" altLang="zh-CN" dirty="0"/>
              <a:t>},</a:t>
            </a:r>
            <a:br>
              <a:rPr lang="en-US" altLang="zh-CN" dirty="0"/>
            </a:br>
            <a:r>
              <a:rPr lang="en-US" altLang="zh-CN" dirty="0"/>
              <a:t>},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060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9DCC28-C15B-4F50-B1D2-5114C106B0BC}"/>
              </a:ext>
            </a:extLst>
          </p:cNvPr>
          <p:cNvSpPr txBox="1"/>
          <p:nvPr/>
        </p:nvSpPr>
        <p:spPr>
          <a:xfrm>
            <a:off x="439839" y="497712"/>
            <a:ext cx="941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"</a:t>
            </a:r>
            <a:r>
              <a:rPr lang="en-US" altLang="zh-CN" dirty="0" err="1"/>
              <a:t>prettier.configPath</a:t>
            </a:r>
            <a:r>
              <a:rPr lang="en-US" altLang="zh-CN" dirty="0"/>
              <a:t>": "C:\\Users\\HP\\.prettierrc",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77D31D-1742-4EC7-B320-25CDF0544818}"/>
              </a:ext>
            </a:extLst>
          </p:cNvPr>
          <p:cNvSpPr txBox="1"/>
          <p:nvPr/>
        </p:nvSpPr>
        <p:spPr>
          <a:xfrm>
            <a:off x="775504" y="1377387"/>
            <a:ext cx="95954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"semi": false,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singleQuote</a:t>
            </a:r>
            <a:r>
              <a:rPr lang="en-US" altLang="zh-CN" dirty="0"/>
              <a:t>": true,</a:t>
            </a:r>
            <a:br>
              <a:rPr lang="en-US" altLang="zh-CN" dirty="0"/>
            </a:br>
            <a:r>
              <a:rPr lang="en-US" altLang="zh-CN" dirty="0"/>
              <a:t>"</a:t>
            </a:r>
            <a:r>
              <a:rPr lang="en-US" altLang="zh-CN" dirty="0" err="1"/>
              <a:t>bracketSpacing</a:t>
            </a:r>
            <a:r>
              <a:rPr lang="en-US" altLang="zh-CN" dirty="0"/>
              <a:t>": true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064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3BE299-77EF-4938-97B5-92A750F88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56" y="1516214"/>
            <a:ext cx="9327688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88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13114AA-A13D-4BE0-B5DF-824499CE8B4F}"/>
                  </a:ext>
                </a:extLst>
              </p14:cNvPr>
              <p14:cNvContentPartPr/>
              <p14:nvPr/>
            </p14:nvContentPartPr>
            <p14:xfrm>
              <a:off x="3516765" y="3319220"/>
              <a:ext cx="1296720" cy="572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13114AA-A13D-4BE0-B5DF-824499CE8B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8765" y="3301220"/>
                <a:ext cx="1332360" cy="92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FBC75E1-224A-4B5B-93D9-8E7F10AC1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96" y="149887"/>
            <a:ext cx="8169348" cy="6530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393AD32-2749-4248-8341-96A031B7D878}"/>
                  </a:ext>
                </a:extLst>
              </p14:cNvPr>
              <p14:cNvContentPartPr/>
              <p14:nvPr/>
            </p14:nvContentPartPr>
            <p14:xfrm>
              <a:off x="2070107" y="3415340"/>
              <a:ext cx="1658160" cy="644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393AD32-2749-4248-8341-96A031B7D8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2107" y="3397340"/>
                <a:ext cx="1693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03DF9682-7594-4CE5-9802-DE142F32B2A0}"/>
                  </a:ext>
                </a:extLst>
              </p14:cNvPr>
              <p14:cNvContentPartPr/>
              <p14:nvPr/>
            </p14:nvContentPartPr>
            <p14:xfrm>
              <a:off x="1647827" y="4160010"/>
              <a:ext cx="294480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03DF9682-7594-4CE5-9802-DE142F32B2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9827" y="4142010"/>
                <a:ext cx="2980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7026962C-7D85-40ED-BBFB-4CA1F0324CB6}"/>
              </a:ext>
            </a:extLst>
          </p:cNvPr>
          <p:cNvSpPr txBox="1"/>
          <p:nvPr/>
        </p:nvSpPr>
        <p:spPr>
          <a:xfrm>
            <a:off x="4165125" y="3110448"/>
            <a:ext cx="726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官方建议使用</a:t>
            </a:r>
            <a:r>
              <a:rPr lang="en-US" altLang="zh-CN" b="1" dirty="0">
                <a:solidFill>
                  <a:srgbClr val="FF0000"/>
                </a:solidFill>
              </a:rPr>
              <a:t>binding</a:t>
            </a:r>
            <a:r>
              <a:rPr lang="zh-CN" altLang="en-US" b="1" dirty="0">
                <a:solidFill>
                  <a:srgbClr val="FF0000"/>
                </a:solidFill>
              </a:rPr>
              <a:t>来接收，但是可以不接受他的建议</a:t>
            </a:r>
          </a:p>
        </p:txBody>
      </p:sp>
    </p:spTree>
    <p:extLst>
      <p:ext uri="{BB962C8B-B14F-4D97-AF65-F5344CB8AC3E}">
        <p14:creationId xmlns:p14="http://schemas.microsoft.com/office/powerpoint/2010/main" val="1390404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B17A13-A036-473C-8302-8F80D91B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453" y="0"/>
            <a:ext cx="8485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71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14AB8F-AB29-4C94-9F4A-558DB42F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18"/>
            <a:ext cx="5250635" cy="36655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809C7B-F09C-41F0-9ADC-EB90360ED598}"/>
              </a:ext>
            </a:extLst>
          </p:cNvPr>
          <p:cNvSpPr txBox="1"/>
          <p:nvPr/>
        </p:nvSpPr>
        <p:spPr>
          <a:xfrm>
            <a:off x="2372810" y="4676172"/>
            <a:ext cx="784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装包</a:t>
            </a:r>
          </a:p>
        </p:txBody>
      </p:sp>
    </p:spTree>
    <p:extLst>
      <p:ext uri="{BB962C8B-B14F-4D97-AF65-F5344CB8AC3E}">
        <p14:creationId xmlns:p14="http://schemas.microsoft.com/office/powerpoint/2010/main" val="3011122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AA79AD-F2EC-4D75-97AD-68E5FBF2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877" y="0"/>
            <a:ext cx="788224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DADD31A-3E49-4F64-A9E2-20C29F06ED20}"/>
                  </a:ext>
                </a:extLst>
              </p14:cNvPr>
              <p14:cNvContentPartPr/>
              <p14:nvPr/>
            </p14:nvContentPartPr>
            <p14:xfrm>
              <a:off x="4849861" y="3055803"/>
              <a:ext cx="41094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DADD31A-3E49-4F64-A9E2-20C29F06ED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1861" y="3037803"/>
                <a:ext cx="41450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354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B86E95-4A33-414D-A3A5-9E8177CE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47" y="0"/>
            <a:ext cx="934050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1FE20E-E0E5-4449-8BAA-ED66E131A9A9}"/>
              </a:ext>
            </a:extLst>
          </p:cNvPr>
          <p:cNvSpPr txBox="1"/>
          <p:nvPr/>
        </p:nvSpPr>
        <p:spPr>
          <a:xfrm>
            <a:off x="5116010" y="2245489"/>
            <a:ext cx="508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可以使用但是不推荐，很多代码重复</a:t>
            </a:r>
          </a:p>
        </p:txBody>
      </p:sp>
    </p:spTree>
    <p:extLst>
      <p:ext uri="{BB962C8B-B14F-4D97-AF65-F5344CB8AC3E}">
        <p14:creationId xmlns:p14="http://schemas.microsoft.com/office/powerpoint/2010/main" val="1177491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5C1329-E224-47F6-B3EB-5109A16D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580" y="602384"/>
            <a:ext cx="5464013" cy="51439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593C048-36E4-47C7-9ABC-80869D6E1DC5}"/>
                  </a:ext>
                </a:extLst>
              </p14:cNvPr>
              <p14:cNvContentPartPr/>
              <p14:nvPr/>
            </p14:nvContentPartPr>
            <p14:xfrm>
              <a:off x="3426061" y="3634323"/>
              <a:ext cx="3090960" cy="76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593C048-36E4-47C7-9ABC-80869D6E1D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8061" y="3616323"/>
                <a:ext cx="3126600" cy="1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130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BA6A49-6190-43D8-B69E-C1A0CD07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49" y="0"/>
            <a:ext cx="885190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5FE917D-EF6A-4D04-AD0C-560C50B26525}"/>
                  </a:ext>
                </a:extLst>
              </p14:cNvPr>
              <p14:cNvContentPartPr/>
              <p14:nvPr/>
            </p14:nvContentPartPr>
            <p14:xfrm>
              <a:off x="4814941" y="4062723"/>
              <a:ext cx="1239120" cy="11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5FE917D-EF6A-4D04-AD0C-560C50B265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941" y="4044723"/>
                <a:ext cx="1274760" cy="47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089AAD5-74F3-42A6-B1FF-F7B0441D05AE}"/>
              </a:ext>
            </a:extLst>
          </p:cNvPr>
          <p:cNvSpPr txBox="1"/>
          <p:nvPr/>
        </p:nvSpPr>
        <p:spPr>
          <a:xfrm>
            <a:off x="4618299" y="4166886"/>
            <a:ext cx="436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直接使用</a:t>
            </a:r>
            <a:r>
              <a:rPr lang="en-US" altLang="zh-CN" dirty="0" err="1"/>
              <a:t>Vue</a:t>
            </a:r>
            <a:r>
              <a:rPr lang="zh-CN" altLang="en-US" dirty="0"/>
              <a:t>原型上的</a:t>
            </a:r>
            <a:r>
              <a:rPr lang="en-US" altLang="zh-CN" dirty="0" err="1"/>
              <a:t>axios</a:t>
            </a:r>
            <a:r>
              <a:rPr lang="zh-CN" altLang="en-US" dirty="0"/>
              <a:t>属性即可</a:t>
            </a:r>
          </a:p>
        </p:txBody>
      </p:sp>
    </p:spTree>
    <p:extLst>
      <p:ext uri="{BB962C8B-B14F-4D97-AF65-F5344CB8AC3E}">
        <p14:creationId xmlns:p14="http://schemas.microsoft.com/office/powerpoint/2010/main" val="440955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0BEEAB-3718-42DF-AA49-9B63C983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666" y="-265430"/>
            <a:ext cx="5928874" cy="51896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E9C0822-899A-4D15-8A1D-2C12732E7494}"/>
                  </a:ext>
                </a:extLst>
              </p14:cNvPr>
              <p14:cNvContentPartPr/>
              <p14:nvPr/>
            </p14:nvContentPartPr>
            <p14:xfrm>
              <a:off x="7349756" y="2801074"/>
              <a:ext cx="2199600" cy="38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E9C0822-899A-4D15-8A1D-2C12732E74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1756" y="2783074"/>
                <a:ext cx="22352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975E756-3FE0-4E1F-8657-8089E6830561}"/>
              </a:ext>
            </a:extLst>
          </p:cNvPr>
          <p:cNvSpPr txBox="1"/>
          <p:nvPr/>
        </p:nvSpPr>
        <p:spPr>
          <a:xfrm>
            <a:off x="9005103" y="2801074"/>
            <a:ext cx="444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模仿</a:t>
            </a:r>
            <a:r>
              <a:rPr lang="en-US" altLang="zh-CN" dirty="0" err="1"/>
              <a:t>vue</a:t>
            </a:r>
            <a:r>
              <a:rPr lang="zh-CN" altLang="en-US" dirty="0"/>
              <a:t>的自带属性（装逼专用）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B14BD3-479F-454D-8EB7-8CCB1500F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4" y="4096209"/>
            <a:ext cx="8707123" cy="27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78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7DEE1B-480C-490C-BCFA-DB7AD6A5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01" y="699980"/>
            <a:ext cx="7689246" cy="51515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43BEA89-6412-4681-8AC5-BB33DFD7FC4A}"/>
                  </a:ext>
                </a:extLst>
              </p14:cNvPr>
              <p14:cNvContentPartPr/>
              <p14:nvPr/>
            </p14:nvContentPartPr>
            <p14:xfrm>
              <a:off x="1979235" y="4074416"/>
              <a:ext cx="53712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43BEA89-6412-4681-8AC5-BB33DFD7FC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1235" y="4056416"/>
                <a:ext cx="54068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915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296C49-F11F-4F0D-BFF9-4D6E19BF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61" y="53047"/>
            <a:ext cx="8512278" cy="67519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7D8820C-9B1F-44ED-B1AF-A34E130ABBC0}"/>
                  </a:ext>
                </a:extLst>
              </p14:cNvPr>
              <p14:cNvContentPartPr/>
              <p14:nvPr/>
            </p14:nvContentPartPr>
            <p14:xfrm>
              <a:off x="2453701" y="3818283"/>
              <a:ext cx="2547000" cy="141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7D8820C-9B1F-44ED-B1AF-A34E130ABB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5701" y="3800283"/>
                <a:ext cx="2582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CBB7898-443B-4935-B358-75A27B6AAD0C}"/>
                  </a:ext>
                </a:extLst>
              </p14:cNvPr>
              <p14:cNvContentPartPr/>
              <p14:nvPr/>
            </p14:nvContentPartPr>
            <p14:xfrm>
              <a:off x="5081341" y="5544123"/>
              <a:ext cx="31140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CBB7898-443B-4935-B358-75A27B6AAD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3341" y="5526123"/>
                <a:ext cx="31496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163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C5E5E5-5C69-4379-9F67-60DCCFD7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05" y="0"/>
            <a:ext cx="728838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257400C-FC45-4BA4-A4B9-5E8F5ABEA416}"/>
                  </a:ext>
                </a:extLst>
              </p14:cNvPr>
              <p14:cNvContentPartPr/>
              <p14:nvPr/>
            </p14:nvContentPartPr>
            <p14:xfrm>
              <a:off x="3044101" y="4605963"/>
              <a:ext cx="5845680" cy="133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257400C-FC45-4BA4-A4B9-5E8F5ABEA4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6101" y="4587963"/>
                <a:ext cx="5881320" cy="1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92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2C5FEC-3A8F-4903-BD3C-802DD9AA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20" y="1253301"/>
            <a:ext cx="7140559" cy="43513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245A820-DA8E-4B32-BD59-A21D29C691EB}"/>
                  </a:ext>
                </a:extLst>
              </p14:cNvPr>
              <p14:cNvContentPartPr/>
              <p14:nvPr/>
            </p14:nvContentPartPr>
            <p14:xfrm>
              <a:off x="3366285" y="2843660"/>
              <a:ext cx="369792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245A820-DA8E-4B32-BD59-A21D29C691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8285" y="2825660"/>
                <a:ext cx="3733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2C10EEC-FE9A-4779-A2B5-101C51BD3296}"/>
              </a:ext>
            </a:extLst>
          </p:cNvPr>
          <p:cNvSpPr txBox="1"/>
          <p:nvPr/>
        </p:nvSpPr>
        <p:spPr>
          <a:xfrm>
            <a:off x="4612193" y="1637881"/>
            <a:ext cx="534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还能在后面传值，不过引号里面的值是</a:t>
            </a:r>
            <a:r>
              <a:rPr lang="en-US" altLang="zh-CN" b="1" dirty="0" err="1">
                <a:solidFill>
                  <a:srgbClr val="FF0000"/>
                </a:solidFill>
              </a:rPr>
              <a:t>js</a:t>
            </a:r>
            <a:r>
              <a:rPr lang="zh-CN" altLang="en-US" b="1" dirty="0">
                <a:solidFill>
                  <a:srgbClr val="FF0000"/>
                </a:solidFill>
              </a:rPr>
              <a:t>语句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使用</a:t>
            </a:r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zh-CN" altLang="en-US" b="1" dirty="0">
                <a:solidFill>
                  <a:srgbClr val="FF0000"/>
                </a:solidFill>
              </a:rPr>
              <a:t>等里面的值</a:t>
            </a:r>
          </a:p>
        </p:txBody>
      </p:sp>
    </p:spTree>
    <p:extLst>
      <p:ext uri="{BB962C8B-B14F-4D97-AF65-F5344CB8AC3E}">
        <p14:creationId xmlns:p14="http://schemas.microsoft.com/office/powerpoint/2010/main" val="2951989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915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56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87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8964CD-F5C4-4DAA-B7F7-29AE1291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5" y="510287"/>
            <a:ext cx="11187129" cy="58374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BA91C9B-4258-4EF9-B212-2372DA973E2F}"/>
                  </a:ext>
                </a:extLst>
              </p14:cNvPr>
              <p14:cNvContentPartPr/>
              <p14:nvPr/>
            </p14:nvContentPartPr>
            <p14:xfrm>
              <a:off x="2683005" y="4461500"/>
              <a:ext cx="4351320" cy="76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BA91C9B-4258-4EF9-B212-2372DA973E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5005" y="4443500"/>
                <a:ext cx="4386960" cy="1123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6A93485-49DD-41AA-9245-84FB881C9B27}"/>
              </a:ext>
            </a:extLst>
          </p:cNvPr>
          <p:cNvSpPr txBox="1"/>
          <p:nvPr/>
        </p:nvSpPr>
        <p:spPr>
          <a:xfrm>
            <a:off x="4069582" y="4702629"/>
            <a:ext cx="66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双引号中包单引号，表示直接传      字面量的值</a:t>
            </a:r>
          </a:p>
        </p:txBody>
      </p:sp>
    </p:spTree>
    <p:extLst>
      <p:ext uri="{BB962C8B-B14F-4D97-AF65-F5344CB8AC3E}">
        <p14:creationId xmlns:p14="http://schemas.microsoft.com/office/powerpoint/2010/main" val="352761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66383E-AD79-4497-8B81-EE5C8456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1859144"/>
            <a:ext cx="10402201" cy="31397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924FCF4-E9E3-47BD-A5ED-173D17AE91BD}"/>
              </a:ext>
            </a:extLst>
          </p:cNvPr>
          <p:cNvSpPr txBox="1"/>
          <p:nvPr/>
        </p:nvSpPr>
        <p:spPr>
          <a:xfrm>
            <a:off x="4190163" y="3356149"/>
            <a:ext cx="568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Value</a:t>
            </a:r>
            <a:r>
              <a:rPr lang="zh-CN" altLang="en-US" b="1" dirty="0">
                <a:solidFill>
                  <a:srgbClr val="FF0000"/>
                </a:solidFill>
              </a:rPr>
              <a:t>的值是真正能用的值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55FF8F-4DAC-44BA-8AFB-B50C5FBD9B35}"/>
              </a:ext>
            </a:extLst>
          </p:cNvPr>
          <p:cNvSpPr txBox="1"/>
          <p:nvPr/>
        </p:nvSpPr>
        <p:spPr>
          <a:xfrm>
            <a:off x="4572000" y="2461846"/>
            <a:ext cx="52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是一个表达式，用户写的表达式是啥就是啥</a:t>
            </a:r>
          </a:p>
        </p:txBody>
      </p:sp>
    </p:spTree>
    <p:extLst>
      <p:ext uri="{BB962C8B-B14F-4D97-AF65-F5344CB8AC3E}">
        <p14:creationId xmlns:p14="http://schemas.microsoft.com/office/powerpoint/2010/main" val="57836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203378-8D5E-4E1D-BD01-EFC46627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18754"/>
            <a:ext cx="11987299" cy="68204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5E22F12-40E6-4812-AB89-351346AD6F72}"/>
                  </a:ext>
                </a:extLst>
              </p14:cNvPr>
              <p14:cNvContentPartPr/>
              <p14:nvPr/>
            </p14:nvContentPartPr>
            <p14:xfrm>
              <a:off x="4732845" y="2692820"/>
              <a:ext cx="126648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5E22F12-40E6-4812-AB89-351346AD6F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4845" y="2674820"/>
                <a:ext cx="13021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964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宽屏</PresentationFormat>
  <Paragraphs>52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115</cp:revision>
  <dcterms:created xsi:type="dcterms:W3CDTF">2022-11-04T11:22:54Z</dcterms:created>
  <dcterms:modified xsi:type="dcterms:W3CDTF">2022-11-06T06:35:29Z</dcterms:modified>
</cp:coreProperties>
</file>